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62" r:id="rId4"/>
    <p:sldId id="263" r:id="rId5"/>
    <p:sldId id="265" r:id="rId6"/>
    <p:sldId id="268" r:id="rId7"/>
    <p:sldId id="259" r:id="rId8"/>
    <p:sldId id="258" r:id="rId9"/>
    <p:sldId id="267" r:id="rId10"/>
    <p:sldId id="260" r:id="rId11"/>
  </p:sldIdLst>
  <p:sldSz cx="18288000" cy="10287000"/>
  <p:notesSz cx="6858000" cy="91440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Cooper Hewitt" panose="020B0604020202020204" charset="0"/>
      <p:regular r:id="rId17"/>
    </p:embeddedFont>
    <p:embeddedFont>
      <p:font typeface="Cooper Hewitt Bold" panose="020B0604020202020204" charset="0"/>
      <p:regular r:id="rId18"/>
    </p:embeddedFont>
    <p:embeddedFont>
      <p:font typeface="Noto Sans" panose="020B0502040504020204" pitchFamily="34" charset="0"/>
      <p:regular r:id="rId19"/>
      <p:bold r:id="rId20"/>
      <p:italic r:id="rId21"/>
      <p:boldItalic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27A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0573" autoAdjust="0"/>
  </p:normalViewPr>
  <p:slideViewPr>
    <p:cSldViewPr>
      <p:cViewPr varScale="1">
        <p:scale>
          <a:sx n="49" d="100"/>
          <a:sy n="49" d="100"/>
        </p:scale>
        <p:origin x="970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2E9E97-8E91-4406-816C-FA9A3987F66D}" type="datetimeFigureOut">
              <a:rPr lang="en-US" smtClean="0"/>
              <a:t>1/20/2022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326861-A4A5-4BAC-B48C-1454F83515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7999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326861-A4A5-4BAC-B48C-1454F835155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40781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326861-A4A5-4BAC-B48C-1454F835155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9486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6326861-A4A5-4BAC-B48C-1454F835155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694753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1/20/2022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1/20/2022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1/20/2022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png"/><Relationship Id="rId7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6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5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674816" y="3541489"/>
            <a:ext cx="6788890" cy="31890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360"/>
              </a:lnSpc>
            </a:pPr>
            <a:r>
              <a:rPr lang="en-US" sz="12000" b="1" dirty="0" err="1">
                <a:solidFill>
                  <a:srgbClr val="241452"/>
                </a:solidFill>
                <a:latin typeface="+mj-lt"/>
              </a:rPr>
              <a:t>Quản</a:t>
            </a:r>
            <a:r>
              <a:rPr lang="en-US" sz="12000" b="1" dirty="0">
                <a:solidFill>
                  <a:srgbClr val="241452"/>
                </a:solidFill>
                <a:latin typeface="+mj-lt"/>
              </a:rPr>
              <a:t> </a:t>
            </a:r>
            <a:r>
              <a:rPr lang="en-US" sz="12000" b="1" dirty="0" err="1">
                <a:solidFill>
                  <a:srgbClr val="241452"/>
                </a:solidFill>
                <a:latin typeface="+mj-lt"/>
              </a:rPr>
              <a:t>lý</a:t>
            </a:r>
            <a:r>
              <a:rPr lang="en-US" sz="12000" b="1" dirty="0">
                <a:solidFill>
                  <a:srgbClr val="241452"/>
                </a:solidFill>
                <a:latin typeface="+mj-lt"/>
              </a:rPr>
              <a:t> </a:t>
            </a:r>
            <a:r>
              <a:rPr lang="en-US" sz="12000" b="1" dirty="0" err="1">
                <a:solidFill>
                  <a:srgbClr val="241452"/>
                </a:solidFill>
                <a:latin typeface="+mj-lt"/>
              </a:rPr>
              <a:t>thư</a:t>
            </a:r>
            <a:r>
              <a:rPr lang="en-US" sz="12000" b="1" dirty="0">
                <a:solidFill>
                  <a:srgbClr val="241452"/>
                </a:solidFill>
                <a:latin typeface="+mj-lt"/>
              </a:rPr>
              <a:t> </a:t>
            </a:r>
            <a:r>
              <a:rPr lang="en-US" sz="12000" b="1" dirty="0" err="1">
                <a:solidFill>
                  <a:srgbClr val="241452"/>
                </a:solidFill>
                <a:latin typeface="+mj-lt"/>
              </a:rPr>
              <a:t>viện</a:t>
            </a:r>
            <a:endParaRPr lang="en-US" sz="12000" b="1" dirty="0">
              <a:solidFill>
                <a:srgbClr val="241452"/>
              </a:solidFill>
              <a:latin typeface="+mj-lt"/>
            </a:endParaRPr>
          </a:p>
        </p:txBody>
      </p:sp>
      <p:sp>
        <p:nvSpPr>
          <p:cNvPr id="3" name="AutoShape 3"/>
          <p:cNvSpPr/>
          <p:nvPr/>
        </p:nvSpPr>
        <p:spPr>
          <a:xfrm>
            <a:off x="0" y="7609938"/>
            <a:ext cx="18288000" cy="2677062"/>
          </a:xfrm>
          <a:prstGeom prst="rect">
            <a:avLst/>
          </a:prstGeom>
          <a:solidFill>
            <a:srgbClr val="927AD4"/>
          </a:solidFill>
        </p:spPr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1201809" y="2250393"/>
            <a:ext cx="5056006" cy="6109977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16834947" y="1007291"/>
            <a:ext cx="424353" cy="410148"/>
            <a:chOff x="0" y="0"/>
            <a:chExt cx="565804" cy="546864"/>
          </a:xfrm>
        </p:grpSpPr>
        <p:sp>
          <p:nvSpPr>
            <p:cNvPr id="6" name="AutoShape 6"/>
            <p:cNvSpPr/>
            <p:nvPr/>
          </p:nvSpPr>
          <p:spPr>
            <a:xfrm>
              <a:off x="0" y="0"/>
              <a:ext cx="565804" cy="0"/>
            </a:xfrm>
            <a:prstGeom prst="line">
              <a:avLst/>
            </a:prstGeom>
            <a:ln w="63500" cap="rnd">
              <a:solidFill>
                <a:srgbClr val="241452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AutoShape 7"/>
            <p:cNvSpPr/>
            <p:nvPr/>
          </p:nvSpPr>
          <p:spPr>
            <a:xfrm>
              <a:off x="0" y="242488"/>
              <a:ext cx="565804" cy="0"/>
            </a:xfrm>
            <a:prstGeom prst="line">
              <a:avLst/>
            </a:prstGeom>
            <a:ln w="63500" cap="rnd">
              <a:solidFill>
                <a:srgbClr val="241452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8" name="AutoShape 8"/>
            <p:cNvSpPr/>
            <p:nvPr/>
          </p:nvSpPr>
          <p:spPr>
            <a:xfrm>
              <a:off x="0" y="484975"/>
              <a:ext cx="565804" cy="0"/>
            </a:xfrm>
            <a:prstGeom prst="line">
              <a:avLst/>
            </a:prstGeom>
            <a:ln w="63500" cap="rnd">
              <a:solidFill>
                <a:srgbClr val="241452"/>
              </a:solidFill>
              <a:prstDash val="solid"/>
              <a:headEnd type="none" w="sm" len="sm"/>
              <a:tailEnd type="none" w="sm" len="sm"/>
            </a:ln>
          </p:spPr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4585774" y="5305381"/>
            <a:ext cx="3344081" cy="4488699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0446099" y="6156651"/>
            <a:ext cx="1511419" cy="2906575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676400" y="866268"/>
            <a:ext cx="9029334" cy="5055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dirty="0">
                <a:solidFill>
                  <a:srgbClr val="000000"/>
                </a:solidFill>
              </a:rPr>
              <a:t>IT3290 - </a:t>
            </a:r>
            <a:r>
              <a:rPr lang="en-US" sz="3000" dirty="0" err="1">
                <a:solidFill>
                  <a:srgbClr val="000000"/>
                </a:solidFill>
              </a:rPr>
              <a:t>Thực</a:t>
            </a:r>
            <a:r>
              <a:rPr lang="en-US" sz="3000" dirty="0">
                <a:solidFill>
                  <a:srgbClr val="000000"/>
                </a:solidFill>
              </a:rPr>
              <a:t> </a:t>
            </a:r>
            <a:r>
              <a:rPr lang="en-US" sz="3000" dirty="0" err="1">
                <a:solidFill>
                  <a:srgbClr val="000000"/>
                </a:solidFill>
              </a:rPr>
              <a:t>hành</a:t>
            </a:r>
            <a:r>
              <a:rPr lang="en-US" sz="3000" dirty="0">
                <a:solidFill>
                  <a:srgbClr val="000000"/>
                </a:solidFill>
              </a:rPr>
              <a:t> </a:t>
            </a:r>
            <a:r>
              <a:rPr lang="en-US" sz="3000" dirty="0" err="1">
                <a:solidFill>
                  <a:srgbClr val="000000"/>
                </a:solidFill>
              </a:rPr>
              <a:t>cơ</a:t>
            </a:r>
            <a:r>
              <a:rPr lang="en-US" sz="3000" dirty="0">
                <a:solidFill>
                  <a:srgbClr val="000000"/>
                </a:solidFill>
              </a:rPr>
              <a:t> </a:t>
            </a:r>
            <a:r>
              <a:rPr lang="en-US" sz="3000" dirty="0" err="1">
                <a:solidFill>
                  <a:srgbClr val="000000"/>
                </a:solidFill>
              </a:rPr>
              <a:t>sở</a:t>
            </a:r>
            <a:r>
              <a:rPr lang="en-US" sz="3000" dirty="0">
                <a:solidFill>
                  <a:srgbClr val="000000"/>
                </a:solidFill>
              </a:rPr>
              <a:t> </a:t>
            </a:r>
            <a:r>
              <a:rPr lang="en-US" sz="3000" dirty="0" err="1">
                <a:solidFill>
                  <a:srgbClr val="000000"/>
                </a:solidFill>
              </a:rPr>
              <a:t>dữ</a:t>
            </a:r>
            <a:r>
              <a:rPr lang="en-US" sz="3000" dirty="0">
                <a:solidFill>
                  <a:srgbClr val="000000"/>
                </a:solidFill>
              </a:rPr>
              <a:t> </a:t>
            </a:r>
            <a:r>
              <a:rPr lang="en-US" sz="3000" dirty="0" err="1">
                <a:solidFill>
                  <a:srgbClr val="000000"/>
                </a:solidFill>
              </a:rPr>
              <a:t>liệu</a:t>
            </a:r>
            <a:endParaRPr lang="en-US" sz="3000" dirty="0">
              <a:solidFill>
                <a:srgbClr val="000000"/>
              </a:solidFill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674816" y="8593186"/>
            <a:ext cx="5662712" cy="710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40"/>
              </a:lnSpc>
            </a:pPr>
            <a:r>
              <a:rPr lang="en-US" sz="3600" dirty="0" err="1">
                <a:solidFill>
                  <a:srgbClr val="FFFFFF"/>
                </a:solidFill>
                <a:latin typeface="Cooper Hewitt"/>
              </a:rPr>
              <a:t>Nhóm</a:t>
            </a:r>
            <a:r>
              <a:rPr lang="en-US" sz="3600" dirty="0">
                <a:solidFill>
                  <a:srgbClr val="FFFFFF"/>
                </a:solidFill>
                <a:latin typeface="Cooper Hewitt"/>
              </a:rPr>
              <a:t> 1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7202828" y="8888983"/>
            <a:ext cx="589479" cy="195074"/>
            <a:chOff x="0" y="0"/>
            <a:chExt cx="1297145" cy="429260"/>
          </a:xfrm>
        </p:grpSpPr>
        <p:sp>
          <p:nvSpPr>
            <p:cNvPr id="14" name="Freeform 14"/>
            <p:cNvSpPr/>
            <p:nvPr/>
          </p:nvSpPr>
          <p:spPr>
            <a:xfrm>
              <a:off x="0" y="-5080"/>
              <a:ext cx="1297145" cy="434340"/>
            </a:xfrm>
            <a:custGeom>
              <a:avLst/>
              <a:gdLst/>
              <a:ahLst/>
              <a:cxnLst/>
              <a:rect l="l" t="t" r="r" b="b"/>
              <a:pathLst>
                <a:path w="1297145" h="434340">
                  <a:moveTo>
                    <a:pt x="1279365" y="187960"/>
                  </a:moveTo>
                  <a:lnTo>
                    <a:pt x="1017745" y="11430"/>
                  </a:lnTo>
                  <a:cubicBezTo>
                    <a:pt x="999965" y="0"/>
                    <a:pt x="977105" y="3810"/>
                    <a:pt x="964405" y="21590"/>
                  </a:cubicBezTo>
                  <a:cubicBezTo>
                    <a:pt x="952975" y="39370"/>
                    <a:pt x="956785" y="62230"/>
                    <a:pt x="974565" y="74930"/>
                  </a:cubicBezTo>
                  <a:lnTo>
                    <a:pt x="1133315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1133315" y="257810"/>
                  </a:lnTo>
                  <a:lnTo>
                    <a:pt x="974565" y="364490"/>
                  </a:lnTo>
                  <a:cubicBezTo>
                    <a:pt x="956785" y="375920"/>
                    <a:pt x="952975" y="400050"/>
                    <a:pt x="964405" y="417830"/>
                  </a:cubicBezTo>
                  <a:cubicBezTo>
                    <a:pt x="972025" y="429260"/>
                    <a:pt x="983455" y="434340"/>
                    <a:pt x="996155" y="434340"/>
                  </a:cubicBezTo>
                  <a:cubicBezTo>
                    <a:pt x="1003775" y="434340"/>
                    <a:pt x="1011395" y="431800"/>
                    <a:pt x="1017745" y="427990"/>
                  </a:cubicBezTo>
                  <a:lnTo>
                    <a:pt x="1280635" y="251460"/>
                  </a:lnTo>
                  <a:cubicBezTo>
                    <a:pt x="1290795" y="243840"/>
                    <a:pt x="1297145" y="232410"/>
                    <a:pt x="1297145" y="219710"/>
                  </a:cubicBezTo>
                  <a:cubicBezTo>
                    <a:pt x="1297145" y="207010"/>
                    <a:pt x="1290795" y="195580"/>
                    <a:pt x="1279365" y="18796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118016" y="7251054"/>
            <a:ext cx="18649922" cy="3035946"/>
          </a:xfrm>
          <a:prstGeom prst="rect">
            <a:avLst/>
          </a:prstGeom>
          <a:solidFill>
            <a:srgbClr val="927AD4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577081" y="5211026"/>
            <a:ext cx="7133838" cy="3558001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863720" y="2368490"/>
            <a:ext cx="12560559" cy="2041140"/>
            <a:chOff x="0" y="0"/>
            <a:chExt cx="16747412" cy="2721520"/>
          </a:xfrm>
        </p:grpSpPr>
        <p:sp>
          <p:nvSpPr>
            <p:cNvPr id="5" name="TextBox 5"/>
            <p:cNvSpPr txBox="1"/>
            <p:nvPr/>
          </p:nvSpPr>
          <p:spPr>
            <a:xfrm>
              <a:off x="0" y="-219075"/>
              <a:ext cx="16747412" cy="17430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000"/>
                </a:lnSpc>
              </a:pPr>
              <a:r>
                <a:rPr lang="en-US" sz="7500">
                  <a:solidFill>
                    <a:srgbClr val="241452"/>
                  </a:solidFill>
                  <a:latin typeface="Cooper Hewitt Bold"/>
                </a:rPr>
                <a:t>Thank you!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1587127"/>
              <a:ext cx="16747412" cy="11343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240"/>
                </a:lnSpc>
              </a:pPr>
              <a:r>
                <a:rPr lang="en-US" sz="4800">
                  <a:solidFill>
                    <a:srgbClr val="241452"/>
                  </a:solidFill>
                  <a:latin typeface="Cooper Hewitt"/>
                </a:rPr>
                <a:t>Do you have any questions for me?</a:t>
              </a:r>
            </a:p>
          </p:txBody>
        </p:sp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2299774" y="-1237102"/>
            <a:ext cx="3228105" cy="3030383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240877" y="8769027"/>
            <a:ext cx="3114616" cy="216076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118016" y="7664109"/>
            <a:ext cx="18649922" cy="2622891"/>
          </a:xfrm>
          <a:prstGeom prst="rect">
            <a:avLst/>
          </a:prstGeom>
          <a:solidFill>
            <a:srgbClr val="927AD4"/>
          </a:solidFill>
        </p:spPr>
      </p:sp>
      <p:grpSp>
        <p:nvGrpSpPr>
          <p:cNvPr id="3" name="Group 3"/>
          <p:cNvGrpSpPr/>
          <p:nvPr/>
        </p:nvGrpSpPr>
        <p:grpSpPr>
          <a:xfrm>
            <a:off x="6486032" y="2732588"/>
            <a:ext cx="10773268" cy="6726056"/>
            <a:chOff x="0" y="0"/>
            <a:chExt cx="3321290" cy="207357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321290" cy="2073576"/>
            </a:xfrm>
            <a:custGeom>
              <a:avLst/>
              <a:gdLst/>
              <a:ahLst/>
              <a:cxnLst/>
              <a:rect l="l" t="t" r="r" b="b"/>
              <a:pathLst>
                <a:path w="3321290" h="2073576">
                  <a:moveTo>
                    <a:pt x="3196830" y="2073575"/>
                  </a:moveTo>
                  <a:lnTo>
                    <a:pt x="124460" y="2073575"/>
                  </a:lnTo>
                  <a:cubicBezTo>
                    <a:pt x="55880" y="2073575"/>
                    <a:pt x="0" y="2017695"/>
                    <a:pt x="0" y="1949116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196830" y="0"/>
                  </a:lnTo>
                  <a:cubicBezTo>
                    <a:pt x="3265410" y="0"/>
                    <a:pt x="3321290" y="55880"/>
                    <a:pt x="3321290" y="124460"/>
                  </a:cubicBezTo>
                  <a:lnTo>
                    <a:pt x="3321290" y="1949116"/>
                  </a:lnTo>
                  <a:cubicBezTo>
                    <a:pt x="3321290" y="2017696"/>
                    <a:pt x="3265410" y="2073576"/>
                    <a:pt x="3196830" y="2073576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143000" y="4441825"/>
            <a:ext cx="4312787" cy="4194185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16669821" y="1028700"/>
            <a:ext cx="589479" cy="195074"/>
            <a:chOff x="0" y="0"/>
            <a:chExt cx="1297145" cy="429260"/>
          </a:xfrm>
        </p:grpSpPr>
        <p:sp>
          <p:nvSpPr>
            <p:cNvPr id="8" name="Freeform 8"/>
            <p:cNvSpPr/>
            <p:nvPr/>
          </p:nvSpPr>
          <p:spPr>
            <a:xfrm>
              <a:off x="0" y="-5080"/>
              <a:ext cx="1297145" cy="434340"/>
            </a:xfrm>
            <a:custGeom>
              <a:avLst/>
              <a:gdLst/>
              <a:ahLst/>
              <a:cxnLst/>
              <a:rect l="l" t="t" r="r" b="b"/>
              <a:pathLst>
                <a:path w="1297145" h="434340">
                  <a:moveTo>
                    <a:pt x="1279365" y="187960"/>
                  </a:moveTo>
                  <a:lnTo>
                    <a:pt x="1017745" y="11430"/>
                  </a:lnTo>
                  <a:cubicBezTo>
                    <a:pt x="999965" y="0"/>
                    <a:pt x="977105" y="3810"/>
                    <a:pt x="964405" y="21590"/>
                  </a:cubicBezTo>
                  <a:cubicBezTo>
                    <a:pt x="952975" y="39370"/>
                    <a:pt x="956785" y="62230"/>
                    <a:pt x="974565" y="74930"/>
                  </a:cubicBezTo>
                  <a:lnTo>
                    <a:pt x="1133315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1133315" y="257810"/>
                  </a:lnTo>
                  <a:lnTo>
                    <a:pt x="974565" y="364490"/>
                  </a:lnTo>
                  <a:cubicBezTo>
                    <a:pt x="956785" y="375920"/>
                    <a:pt x="952975" y="400050"/>
                    <a:pt x="964405" y="417830"/>
                  </a:cubicBezTo>
                  <a:cubicBezTo>
                    <a:pt x="972025" y="429260"/>
                    <a:pt x="983455" y="434340"/>
                    <a:pt x="996155" y="434340"/>
                  </a:cubicBezTo>
                  <a:cubicBezTo>
                    <a:pt x="1003775" y="434340"/>
                    <a:pt x="1011395" y="431800"/>
                    <a:pt x="1017745" y="427990"/>
                  </a:cubicBezTo>
                  <a:lnTo>
                    <a:pt x="1280635" y="251460"/>
                  </a:lnTo>
                  <a:cubicBezTo>
                    <a:pt x="1290795" y="243840"/>
                    <a:pt x="1297145" y="232410"/>
                    <a:pt x="1297145" y="219710"/>
                  </a:cubicBezTo>
                  <a:cubicBezTo>
                    <a:pt x="1297145" y="207010"/>
                    <a:pt x="1290795" y="195580"/>
                    <a:pt x="1279365" y="187960"/>
                  </a:cubicBezTo>
                  <a:close/>
                </a:path>
              </a:pathLst>
            </a:custGeom>
            <a:solidFill>
              <a:srgbClr val="241452"/>
            </a:solidFill>
          </p:spPr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4982534" y="7953343"/>
            <a:ext cx="2385892" cy="2239757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7400432" y="4247853"/>
            <a:ext cx="9820768" cy="3661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sz="3399" dirty="0" err="1">
                <a:solidFill>
                  <a:srgbClr val="241452"/>
                </a:solidFill>
                <a:latin typeface="Noto Sans"/>
              </a:rPr>
              <a:t>Nguyễn</a:t>
            </a:r>
            <a:r>
              <a:rPr lang="en-US" sz="3399" dirty="0">
                <a:solidFill>
                  <a:srgbClr val="241452"/>
                </a:solidFill>
                <a:latin typeface="Noto Sans"/>
              </a:rPr>
              <a:t> Lê </a:t>
            </a:r>
            <a:r>
              <a:rPr lang="en-US" sz="3399" dirty="0" err="1">
                <a:solidFill>
                  <a:srgbClr val="241452"/>
                </a:solidFill>
                <a:latin typeface="Noto Sans"/>
              </a:rPr>
              <a:t>Tuấn</a:t>
            </a:r>
            <a:r>
              <a:rPr lang="en-US" sz="3399" dirty="0">
                <a:solidFill>
                  <a:srgbClr val="241452"/>
                </a:solidFill>
                <a:latin typeface="Noto Sans"/>
              </a:rPr>
              <a:t> Anh – 20194475</a:t>
            </a:r>
            <a:endParaRPr lang="vi-VN" sz="3399" dirty="0">
              <a:solidFill>
                <a:srgbClr val="241452"/>
              </a:solidFill>
              <a:latin typeface="Noto Sans"/>
            </a:endParaRPr>
          </a:p>
          <a:p>
            <a:endParaRPr lang="vi-VN" sz="3399" dirty="0">
              <a:solidFill>
                <a:srgbClr val="241452"/>
              </a:solidFill>
              <a:latin typeface="Noto Sans"/>
            </a:endParaRPr>
          </a:p>
          <a:p>
            <a:endParaRPr lang="en-US" sz="3399" dirty="0">
              <a:solidFill>
                <a:srgbClr val="241452"/>
              </a:solidFill>
              <a:latin typeface="Noto Sans"/>
            </a:endParaRPr>
          </a:p>
          <a:p>
            <a:r>
              <a:rPr lang="en-US" sz="3399" dirty="0" err="1">
                <a:solidFill>
                  <a:srgbClr val="241452"/>
                </a:solidFill>
                <a:latin typeface="Noto Sans"/>
              </a:rPr>
              <a:t>Trần</a:t>
            </a:r>
            <a:r>
              <a:rPr lang="en-US" sz="3399" dirty="0">
                <a:solidFill>
                  <a:srgbClr val="241452"/>
                </a:solidFill>
                <a:latin typeface="Noto Sans"/>
              </a:rPr>
              <a:t> </a:t>
            </a:r>
            <a:r>
              <a:rPr lang="en-US" sz="3399" dirty="0" err="1">
                <a:solidFill>
                  <a:srgbClr val="241452"/>
                </a:solidFill>
                <a:latin typeface="Noto Sans"/>
              </a:rPr>
              <a:t>Tuấn</a:t>
            </a:r>
            <a:r>
              <a:rPr lang="en-US" sz="3399" dirty="0">
                <a:solidFill>
                  <a:srgbClr val="241452"/>
                </a:solidFill>
                <a:latin typeface="Noto Sans"/>
              </a:rPr>
              <a:t> Anh – 20194479</a:t>
            </a:r>
            <a:endParaRPr lang="vi-VN" sz="3399" dirty="0">
              <a:solidFill>
                <a:srgbClr val="241452"/>
              </a:solidFill>
              <a:latin typeface="Noto Sans"/>
            </a:endParaRPr>
          </a:p>
          <a:p>
            <a:endParaRPr lang="vi-VN" sz="3399" dirty="0">
              <a:solidFill>
                <a:srgbClr val="241452"/>
              </a:solidFill>
              <a:latin typeface="Noto Sans"/>
            </a:endParaRPr>
          </a:p>
          <a:p>
            <a:endParaRPr lang="en-US" sz="3399" dirty="0">
              <a:solidFill>
                <a:srgbClr val="241452"/>
              </a:solidFill>
              <a:latin typeface="Noto Sans"/>
            </a:endParaRPr>
          </a:p>
          <a:p>
            <a:r>
              <a:rPr lang="en-US" sz="3399" dirty="0" err="1">
                <a:solidFill>
                  <a:srgbClr val="241452"/>
                </a:solidFill>
                <a:latin typeface="Noto Sans"/>
              </a:rPr>
              <a:t>Đinh</a:t>
            </a:r>
            <a:r>
              <a:rPr lang="en-US" sz="3399" dirty="0">
                <a:solidFill>
                  <a:srgbClr val="241452"/>
                </a:solidFill>
                <a:latin typeface="Noto Sans"/>
              </a:rPr>
              <a:t> </a:t>
            </a:r>
            <a:r>
              <a:rPr lang="en-US" sz="3399" dirty="0" err="1">
                <a:solidFill>
                  <a:srgbClr val="241452"/>
                </a:solidFill>
                <a:latin typeface="Noto Sans"/>
              </a:rPr>
              <a:t>Thị</a:t>
            </a:r>
            <a:r>
              <a:rPr lang="en-US" sz="3399" dirty="0">
                <a:solidFill>
                  <a:srgbClr val="241452"/>
                </a:solidFill>
                <a:latin typeface="Noto Sans"/>
              </a:rPr>
              <a:t> </a:t>
            </a:r>
            <a:r>
              <a:rPr lang="en-US" sz="3399" dirty="0" err="1">
                <a:solidFill>
                  <a:srgbClr val="241452"/>
                </a:solidFill>
                <a:latin typeface="Noto Sans"/>
              </a:rPr>
              <a:t>Ngọc</a:t>
            </a:r>
            <a:r>
              <a:rPr lang="en-US" sz="3399" dirty="0">
                <a:solidFill>
                  <a:srgbClr val="241452"/>
                </a:solidFill>
                <a:latin typeface="Noto Sans"/>
              </a:rPr>
              <a:t> Anh - 20194469</a:t>
            </a:r>
          </a:p>
        </p:txBody>
      </p:sp>
      <p:sp>
        <p:nvSpPr>
          <p:cNvPr id="12" name="TextBox 8">
            <a:extLst>
              <a:ext uri="{FF2B5EF4-FFF2-40B4-BE49-F238E27FC236}">
                <a16:creationId xmlns:a16="http://schemas.microsoft.com/office/drawing/2014/main" id="{B4A47AF8-9BAC-4B02-914A-A287B2B36702}"/>
              </a:ext>
            </a:extLst>
          </p:cNvPr>
          <p:cNvSpPr txBox="1"/>
          <p:nvPr/>
        </p:nvSpPr>
        <p:spPr>
          <a:xfrm>
            <a:off x="1710115" y="645746"/>
            <a:ext cx="14075094" cy="10687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6000" b="1" i="0" u="none" strike="noStrike" kern="1200" cap="none" spc="0" normalizeH="0" baseline="0" noProof="0" dirty="0" err="1">
                <a:ln>
                  <a:noFill/>
                </a:ln>
                <a:solidFill>
                  <a:srgbClr val="241452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Giới</a:t>
            </a:r>
            <a:r>
              <a:rPr kumimoji="0" lang="vi-VN" sz="6000" b="1" i="0" u="none" strike="noStrike" kern="1200" cap="none" spc="0" normalizeH="0" baseline="0" noProof="0" dirty="0">
                <a:ln>
                  <a:noFill/>
                </a:ln>
                <a:solidFill>
                  <a:srgbClr val="241452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vi-VN" sz="6000" b="1" i="0" u="none" strike="noStrike" kern="1200" cap="none" spc="0" normalizeH="0" baseline="0" noProof="0" dirty="0" err="1">
                <a:ln>
                  <a:noFill/>
                </a:ln>
                <a:solidFill>
                  <a:srgbClr val="241452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thiệu</a:t>
            </a:r>
            <a:r>
              <a:rPr kumimoji="0" lang="vi-VN" sz="6000" b="1" i="0" u="none" strike="noStrike" kern="1200" cap="none" spc="0" normalizeH="0" baseline="0" noProof="0" dirty="0">
                <a:ln>
                  <a:noFill/>
                </a:ln>
                <a:solidFill>
                  <a:srgbClr val="241452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vi-VN" sz="6000" b="1" i="0" u="none" strike="noStrike" kern="1200" cap="none" spc="0" normalizeH="0" baseline="0" noProof="0" dirty="0" err="1">
                <a:ln>
                  <a:noFill/>
                </a:ln>
                <a:solidFill>
                  <a:srgbClr val="241452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thành</a:t>
            </a:r>
            <a:r>
              <a:rPr kumimoji="0" lang="vi-VN" sz="6000" b="1" i="0" u="none" strike="noStrike" kern="1200" cap="none" spc="0" normalizeH="0" baseline="0" noProof="0" dirty="0">
                <a:ln>
                  <a:noFill/>
                </a:ln>
                <a:solidFill>
                  <a:srgbClr val="241452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viên</a:t>
            </a:r>
            <a:endParaRPr kumimoji="0" lang="en-US" sz="6000" b="1" i="0" u="none" strike="noStrike" kern="1200" cap="none" spc="0" normalizeH="0" baseline="0" noProof="0" dirty="0">
              <a:ln>
                <a:noFill/>
              </a:ln>
              <a:solidFill>
                <a:srgbClr val="241452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4" name="Picture 13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5AAE9D7D-696E-4904-9EF6-A61EA6FE02A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7" t="8203" r="22195" b="51775"/>
          <a:stretch/>
        </p:blipFill>
        <p:spPr>
          <a:xfrm rot="21285034">
            <a:off x="13464305" y="5122022"/>
            <a:ext cx="1707573" cy="19471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 descr="A person smiling for the camera&#10;&#10;Description automatically generated with medium confidence">
            <a:extLst>
              <a:ext uri="{FF2B5EF4-FFF2-40B4-BE49-F238E27FC236}">
                <a16:creationId xmlns:a16="http://schemas.microsoft.com/office/drawing/2014/main" id="{CA65D58A-62B3-4F37-A773-1E4976C5A2A2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03" t="23962" r="20370" b="6947"/>
          <a:stretch/>
        </p:blipFill>
        <p:spPr>
          <a:xfrm rot="234246">
            <a:off x="14039064" y="7396014"/>
            <a:ext cx="1842994" cy="18260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 descr="A person wearing glasses&#10;&#10;Description automatically generated with low confidence">
            <a:extLst>
              <a:ext uri="{FF2B5EF4-FFF2-40B4-BE49-F238E27FC236}">
                <a16:creationId xmlns:a16="http://schemas.microsoft.com/office/drawing/2014/main" id="{34D48F22-9016-4BD1-9FD9-47052AB1DA0D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5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149" t="3278" r="17337" b="24188"/>
          <a:stretch/>
        </p:blipFill>
        <p:spPr>
          <a:xfrm rot="286002">
            <a:off x="14398473" y="2947506"/>
            <a:ext cx="1861753" cy="19476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5690263" y="1777901"/>
            <a:ext cx="2548593" cy="251036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8"/>
          <p:cNvSpPr txBox="1"/>
          <p:nvPr/>
        </p:nvSpPr>
        <p:spPr>
          <a:xfrm>
            <a:off x="1710115" y="645746"/>
            <a:ext cx="14075094" cy="10687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6000" b="1" i="0" u="none" strike="noStrike" kern="1200" cap="none" spc="0" normalizeH="0" baseline="0" noProof="0" dirty="0" err="1">
                <a:ln>
                  <a:noFill/>
                </a:ln>
                <a:solidFill>
                  <a:srgbClr val="241452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Lý</a:t>
            </a:r>
            <a:r>
              <a:rPr kumimoji="0" lang="vi-VN" sz="6000" b="1" i="0" u="none" strike="noStrike" kern="1200" cap="none" spc="0" normalizeH="0" baseline="0" noProof="0" dirty="0">
                <a:ln>
                  <a:noFill/>
                </a:ln>
                <a:solidFill>
                  <a:srgbClr val="241452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do </a:t>
            </a:r>
            <a:r>
              <a:rPr kumimoji="0" lang="vi-VN" sz="6000" b="1" i="0" u="none" strike="noStrike" kern="1200" cap="none" spc="0" normalizeH="0" baseline="0" noProof="0" dirty="0" err="1">
                <a:ln>
                  <a:noFill/>
                </a:ln>
                <a:solidFill>
                  <a:srgbClr val="241452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chọn</a:t>
            </a:r>
            <a:r>
              <a:rPr kumimoji="0" lang="vi-VN" sz="6000" b="1" i="0" u="none" strike="noStrike" kern="1200" cap="none" spc="0" normalizeH="0" baseline="0" noProof="0" dirty="0">
                <a:ln>
                  <a:noFill/>
                </a:ln>
                <a:solidFill>
                  <a:srgbClr val="241452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vi-VN" sz="6000" b="1" i="0" u="none" strike="noStrike" kern="1200" cap="none" spc="0" normalizeH="0" baseline="0" noProof="0" dirty="0" err="1">
                <a:ln>
                  <a:noFill/>
                </a:ln>
                <a:solidFill>
                  <a:srgbClr val="241452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đề</a:t>
            </a:r>
            <a:r>
              <a:rPr kumimoji="0" lang="vi-VN" sz="6000" b="1" i="0" u="none" strike="noStrike" kern="1200" cap="none" spc="0" normalizeH="0" baseline="0" noProof="0" dirty="0">
                <a:ln>
                  <a:noFill/>
                </a:ln>
                <a:solidFill>
                  <a:srgbClr val="241452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vi-VN" sz="6000" b="1" i="0" u="none" strike="noStrike" kern="1200" cap="none" spc="0" normalizeH="0" baseline="0" noProof="0" dirty="0" err="1">
                <a:ln>
                  <a:noFill/>
                </a:ln>
                <a:solidFill>
                  <a:srgbClr val="241452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tài</a:t>
            </a:r>
            <a:endParaRPr kumimoji="0" lang="en-US" sz="6000" b="1" i="0" u="none" strike="noStrike" kern="1200" cap="none" spc="0" normalizeH="0" baseline="0" noProof="0" dirty="0">
              <a:ln>
                <a:noFill/>
              </a:ln>
              <a:solidFill>
                <a:srgbClr val="241452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1" name="Picture 31">
            <a:extLst>
              <a:ext uri="{FF2B5EF4-FFF2-40B4-BE49-F238E27FC236}">
                <a16:creationId xmlns:a16="http://schemas.microsoft.com/office/drawing/2014/main" id="{2E3DBD2E-734C-4AD3-BF99-562E9ED6F1A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2812186" y="2619523"/>
            <a:ext cx="3691315" cy="5047953"/>
          </a:xfrm>
          <a:prstGeom prst="rect">
            <a:avLst/>
          </a:prstGeom>
        </p:spPr>
      </p:pic>
      <p:sp>
        <p:nvSpPr>
          <p:cNvPr id="14" name="TextBox 11">
            <a:extLst>
              <a:ext uri="{FF2B5EF4-FFF2-40B4-BE49-F238E27FC236}">
                <a16:creationId xmlns:a16="http://schemas.microsoft.com/office/drawing/2014/main" id="{76268686-9EE1-473A-BE67-17D4DFC91C7D}"/>
              </a:ext>
            </a:extLst>
          </p:cNvPr>
          <p:cNvSpPr txBox="1"/>
          <p:nvPr/>
        </p:nvSpPr>
        <p:spPr>
          <a:xfrm>
            <a:off x="1710115" y="3648732"/>
            <a:ext cx="11010900" cy="29895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vi-VN" sz="3399" dirty="0" err="1">
                <a:solidFill>
                  <a:srgbClr val="241452"/>
                </a:solidFill>
                <a:latin typeface="Noto Sans"/>
              </a:rPr>
              <a:t>Phù</a:t>
            </a:r>
            <a:r>
              <a:rPr lang="vi-VN" sz="3399" dirty="0">
                <a:solidFill>
                  <a:srgbClr val="241452"/>
                </a:solidFill>
                <a:latin typeface="Noto Sans"/>
              </a:rPr>
              <a:t> </a:t>
            </a:r>
            <a:r>
              <a:rPr lang="vi-VN" sz="3399" dirty="0" err="1">
                <a:solidFill>
                  <a:srgbClr val="241452"/>
                </a:solidFill>
                <a:latin typeface="Noto Sans"/>
              </a:rPr>
              <a:t>hợp</a:t>
            </a:r>
            <a:r>
              <a:rPr lang="vi-VN" sz="3399" dirty="0">
                <a:solidFill>
                  <a:srgbClr val="241452"/>
                </a:solidFill>
                <a:latin typeface="Noto Sans"/>
              </a:rPr>
              <a:t> </a:t>
            </a:r>
            <a:r>
              <a:rPr lang="vi-VN" sz="3399" dirty="0" err="1">
                <a:solidFill>
                  <a:srgbClr val="241452"/>
                </a:solidFill>
                <a:latin typeface="Noto Sans"/>
              </a:rPr>
              <a:t>với</a:t>
            </a:r>
            <a:r>
              <a:rPr lang="vi-VN" sz="3399" dirty="0">
                <a:solidFill>
                  <a:srgbClr val="241452"/>
                </a:solidFill>
                <a:latin typeface="Noto Sans"/>
              </a:rPr>
              <a:t> nhu </a:t>
            </a:r>
            <a:r>
              <a:rPr lang="vi-VN" sz="3399" dirty="0" err="1">
                <a:solidFill>
                  <a:srgbClr val="241452"/>
                </a:solidFill>
                <a:latin typeface="Noto Sans"/>
              </a:rPr>
              <a:t>cầu</a:t>
            </a:r>
            <a:r>
              <a:rPr lang="vi-VN" sz="3399" dirty="0">
                <a:solidFill>
                  <a:srgbClr val="241452"/>
                </a:solidFill>
                <a:latin typeface="Noto Sans"/>
              </a:rPr>
              <a:t> xây </a:t>
            </a:r>
            <a:r>
              <a:rPr lang="vi-VN" sz="3399" dirty="0" err="1">
                <a:solidFill>
                  <a:srgbClr val="241452"/>
                </a:solidFill>
                <a:latin typeface="Noto Sans"/>
              </a:rPr>
              <a:t>dựng</a:t>
            </a:r>
            <a:r>
              <a:rPr lang="vi-VN" sz="3399" dirty="0">
                <a:solidFill>
                  <a:srgbClr val="241452"/>
                </a:solidFill>
                <a:latin typeface="Noto Sans"/>
              </a:rPr>
              <a:t> </a:t>
            </a:r>
            <a:r>
              <a:rPr lang="vi-VN" sz="3399" dirty="0" err="1">
                <a:solidFill>
                  <a:srgbClr val="241452"/>
                </a:solidFill>
                <a:latin typeface="Noto Sans"/>
              </a:rPr>
              <a:t>quản</a:t>
            </a:r>
            <a:r>
              <a:rPr lang="vi-VN" sz="3399" dirty="0">
                <a:solidFill>
                  <a:srgbClr val="241452"/>
                </a:solidFill>
                <a:latin typeface="Noto Sans"/>
              </a:rPr>
              <a:t> </a:t>
            </a:r>
            <a:r>
              <a:rPr lang="vi-VN" sz="3399" dirty="0" err="1">
                <a:solidFill>
                  <a:srgbClr val="241452"/>
                </a:solidFill>
                <a:latin typeface="Noto Sans"/>
              </a:rPr>
              <a:t>lý</a:t>
            </a:r>
            <a:r>
              <a:rPr lang="vi-VN" sz="3399" dirty="0">
                <a:solidFill>
                  <a:srgbClr val="241452"/>
                </a:solidFill>
                <a:latin typeface="Noto Sans"/>
              </a:rPr>
              <a:t> thư </a:t>
            </a:r>
            <a:r>
              <a:rPr lang="vi-VN" sz="3399" dirty="0" err="1">
                <a:solidFill>
                  <a:srgbClr val="241452"/>
                </a:solidFill>
                <a:latin typeface="Noto Sans"/>
              </a:rPr>
              <a:t>viện</a:t>
            </a:r>
            <a:endParaRPr lang="vi-VN" sz="3399" dirty="0">
              <a:solidFill>
                <a:srgbClr val="241452"/>
              </a:solidFill>
              <a:latin typeface="Noto Sans"/>
            </a:endParaRP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vi-VN" sz="3399" dirty="0" err="1">
                <a:solidFill>
                  <a:srgbClr val="241452"/>
                </a:solidFill>
                <a:latin typeface="Noto Sans"/>
              </a:rPr>
              <a:t>Phù</a:t>
            </a:r>
            <a:r>
              <a:rPr lang="vi-VN" sz="3399" dirty="0">
                <a:solidFill>
                  <a:srgbClr val="241452"/>
                </a:solidFill>
                <a:latin typeface="Noto Sans"/>
              </a:rPr>
              <a:t> </a:t>
            </a:r>
            <a:r>
              <a:rPr lang="vi-VN" sz="3399" dirty="0" err="1">
                <a:solidFill>
                  <a:srgbClr val="241452"/>
                </a:solidFill>
                <a:latin typeface="Noto Sans"/>
              </a:rPr>
              <a:t>hợp</a:t>
            </a:r>
            <a:r>
              <a:rPr lang="vi-VN" sz="3399" dirty="0">
                <a:solidFill>
                  <a:srgbClr val="241452"/>
                </a:solidFill>
                <a:latin typeface="Noto Sans"/>
              </a:rPr>
              <a:t> </a:t>
            </a:r>
            <a:r>
              <a:rPr lang="vi-VN" sz="3399" dirty="0" err="1">
                <a:solidFill>
                  <a:srgbClr val="241452"/>
                </a:solidFill>
                <a:latin typeface="Noto Sans"/>
              </a:rPr>
              <a:t>với</a:t>
            </a:r>
            <a:r>
              <a:rPr lang="vi-VN" sz="3399" dirty="0">
                <a:solidFill>
                  <a:srgbClr val="241452"/>
                </a:solidFill>
                <a:latin typeface="Noto Sans"/>
              </a:rPr>
              <a:t> xu </a:t>
            </a:r>
            <a:r>
              <a:rPr lang="vi-VN" sz="3399" dirty="0" err="1">
                <a:solidFill>
                  <a:srgbClr val="241452"/>
                </a:solidFill>
                <a:latin typeface="Noto Sans"/>
              </a:rPr>
              <a:t>hướng</a:t>
            </a:r>
            <a:r>
              <a:rPr lang="vi-VN" sz="3399" dirty="0">
                <a:solidFill>
                  <a:srgbClr val="241452"/>
                </a:solidFill>
                <a:latin typeface="Noto Sans"/>
              </a:rPr>
              <a:t> </a:t>
            </a:r>
            <a:r>
              <a:rPr lang="vi-VN" sz="3399" dirty="0" err="1">
                <a:solidFill>
                  <a:srgbClr val="241452"/>
                </a:solidFill>
                <a:latin typeface="Noto Sans"/>
              </a:rPr>
              <a:t>phát</a:t>
            </a:r>
            <a:r>
              <a:rPr lang="vi-VN" sz="3399" dirty="0">
                <a:solidFill>
                  <a:srgbClr val="241452"/>
                </a:solidFill>
                <a:latin typeface="Noto Sans"/>
              </a:rPr>
              <a:t> </a:t>
            </a:r>
            <a:r>
              <a:rPr lang="vi-VN" sz="3399" dirty="0" err="1">
                <a:solidFill>
                  <a:srgbClr val="241452"/>
                </a:solidFill>
                <a:latin typeface="Noto Sans"/>
              </a:rPr>
              <a:t>triển</a:t>
            </a:r>
            <a:r>
              <a:rPr lang="vi-VN" sz="3399" dirty="0">
                <a:solidFill>
                  <a:srgbClr val="241452"/>
                </a:solidFill>
                <a:latin typeface="Noto Sans"/>
              </a:rPr>
              <a:t> CNTT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vi-VN" sz="3399" dirty="0" err="1">
                <a:solidFill>
                  <a:srgbClr val="241452"/>
                </a:solidFill>
                <a:latin typeface="Noto Sans"/>
              </a:rPr>
              <a:t>Áp</a:t>
            </a:r>
            <a:r>
              <a:rPr lang="vi-VN" sz="3399" dirty="0">
                <a:solidFill>
                  <a:srgbClr val="241452"/>
                </a:solidFill>
                <a:latin typeface="Noto Sans"/>
              </a:rPr>
              <a:t> </a:t>
            </a:r>
            <a:r>
              <a:rPr lang="vi-VN" sz="3399" dirty="0" err="1">
                <a:solidFill>
                  <a:srgbClr val="241452"/>
                </a:solidFill>
                <a:latin typeface="Noto Sans"/>
              </a:rPr>
              <a:t>dụng</a:t>
            </a:r>
            <a:r>
              <a:rPr lang="vi-VN" sz="3399" dirty="0">
                <a:solidFill>
                  <a:srgbClr val="241452"/>
                </a:solidFill>
                <a:latin typeface="Noto Sans"/>
              </a:rPr>
              <a:t> </a:t>
            </a:r>
            <a:r>
              <a:rPr lang="vi-VN" sz="3399" dirty="0" err="1">
                <a:solidFill>
                  <a:srgbClr val="241452"/>
                </a:solidFill>
                <a:latin typeface="Noto Sans"/>
              </a:rPr>
              <a:t>kiến</a:t>
            </a:r>
            <a:r>
              <a:rPr lang="vi-VN" sz="3399" dirty="0">
                <a:solidFill>
                  <a:srgbClr val="241452"/>
                </a:solidFill>
                <a:latin typeface="Noto Sans"/>
              </a:rPr>
              <a:t> </a:t>
            </a:r>
            <a:r>
              <a:rPr lang="vi-VN" sz="3399" dirty="0" err="1">
                <a:solidFill>
                  <a:srgbClr val="241452"/>
                </a:solidFill>
                <a:latin typeface="Noto Sans"/>
              </a:rPr>
              <a:t>thức</a:t>
            </a:r>
            <a:r>
              <a:rPr lang="vi-VN" sz="3399" dirty="0">
                <a:solidFill>
                  <a:srgbClr val="241452"/>
                </a:solidFill>
                <a:latin typeface="Noto Sans"/>
              </a:rPr>
              <a:t> </a:t>
            </a:r>
            <a:r>
              <a:rPr lang="vi-VN" sz="3399" dirty="0" err="1">
                <a:solidFill>
                  <a:srgbClr val="241452"/>
                </a:solidFill>
                <a:latin typeface="Noto Sans"/>
              </a:rPr>
              <a:t>đã</a:t>
            </a:r>
            <a:r>
              <a:rPr lang="vi-VN" sz="3399" dirty="0">
                <a:solidFill>
                  <a:srgbClr val="241452"/>
                </a:solidFill>
                <a:latin typeface="Noto Sans"/>
              </a:rPr>
              <a:t> </a:t>
            </a:r>
            <a:r>
              <a:rPr lang="vi-VN" sz="3399" dirty="0" err="1">
                <a:solidFill>
                  <a:srgbClr val="241452"/>
                </a:solidFill>
                <a:latin typeface="Noto Sans"/>
              </a:rPr>
              <a:t>học</a:t>
            </a:r>
            <a:r>
              <a:rPr lang="vi-VN" sz="3399" dirty="0">
                <a:solidFill>
                  <a:srgbClr val="241452"/>
                </a:solidFill>
                <a:latin typeface="Noto Sans"/>
              </a:rPr>
              <a:t> </a:t>
            </a:r>
            <a:r>
              <a:rPr lang="vi-VN" sz="3399" dirty="0" err="1">
                <a:solidFill>
                  <a:srgbClr val="241452"/>
                </a:solidFill>
                <a:latin typeface="Noto Sans"/>
              </a:rPr>
              <a:t>vào</a:t>
            </a:r>
            <a:r>
              <a:rPr lang="vi-VN" sz="3399" dirty="0">
                <a:solidFill>
                  <a:srgbClr val="241452"/>
                </a:solidFill>
                <a:latin typeface="Noto Sans"/>
              </a:rPr>
              <a:t> </a:t>
            </a:r>
            <a:r>
              <a:rPr lang="vi-VN" sz="3399" dirty="0" err="1">
                <a:solidFill>
                  <a:srgbClr val="241452"/>
                </a:solidFill>
                <a:latin typeface="Noto Sans"/>
              </a:rPr>
              <a:t>thực</a:t>
            </a:r>
            <a:r>
              <a:rPr lang="vi-VN" sz="3399" dirty="0">
                <a:solidFill>
                  <a:srgbClr val="241452"/>
                </a:solidFill>
                <a:latin typeface="Noto Sans"/>
              </a:rPr>
              <a:t> </a:t>
            </a:r>
            <a:r>
              <a:rPr lang="vi-VN" sz="3399" dirty="0" err="1">
                <a:solidFill>
                  <a:srgbClr val="241452"/>
                </a:solidFill>
                <a:latin typeface="Noto Sans"/>
              </a:rPr>
              <a:t>tế</a:t>
            </a:r>
            <a:endParaRPr lang="en-US" sz="3399" dirty="0">
              <a:solidFill>
                <a:srgbClr val="241452"/>
              </a:solidFill>
              <a:latin typeface="Noto Sans"/>
            </a:endParaRPr>
          </a:p>
        </p:txBody>
      </p:sp>
      <p:grpSp>
        <p:nvGrpSpPr>
          <p:cNvPr id="15" name="Group 7">
            <a:extLst>
              <a:ext uri="{FF2B5EF4-FFF2-40B4-BE49-F238E27FC236}">
                <a16:creationId xmlns:a16="http://schemas.microsoft.com/office/drawing/2014/main" id="{8E9D23A4-F492-488D-8465-475C5D0E42BA}"/>
              </a:ext>
            </a:extLst>
          </p:cNvPr>
          <p:cNvGrpSpPr/>
          <p:nvPr/>
        </p:nvGrpSpPr>
        <p:grpSpPr>
          <a:xfrm>
            <a:off x="16669821" y="1028700"/>
            <a:ext cx="589479" cy="195074"/>
            <a:chOff x="0" y="0"/>
            <a:chExt cx="1297145" cy="429260"/>
          </a:xfrm>
        </p:grpSpPr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A2EDBDF4-556C-4C06-AFA6-AC0EED8071A5}"/>
                </a:ext>
              </a:extLst>
            </p:cNvPr>
            <p:cNvSpPr/>
            <p:nvPr/>
          </p:nvSpPr>
          <p:spPr>
            <a:xfrm>
              <a:off x="0" y="-5080"/>
              <a:ext cx="1297145" cy="434340"/>
            </a:xfrm>
            <a:custGeom>
              <a:avLst/>
              <a:gdLst/>
              <a:ahLst/>
              <a:cxnLst/>
              <a:rect l="l" t="t" r="r" b="b"/>
              <a:pathLst>
                <a:path w="1297145" h="434340">
                  <a:moveTo>
                    <a:pt x="1279365" y="187960"/>
                  </a:moveTo>
                  <a:lnTo>
                    <a:pt x="1017745" y="11430"/>
                  </a:lnTo>
                  <a:cubicBezTo>
                    <a:pt x="999965" y="0"/>
                    <a:pt x="977105" y="3810"/>
                    <a:pt x="964405" y="21590"/>
                  </a:cubicBezTo>
                  <a:cubicBezTo>
                    <a:pt x="952975" y="39370"/>
                    <a:pt x="956785" y="62230"/>
                    <a:pt x="974565" y="74930"/>
                  </a:cubicBezTo>
                  <a:lnTo>
                    <a:pt x="1133315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1133315" y="257810"/>
                  </a:lnTo>
                  <a:lnTo>
                    <a:pt x="974565" y="364490"/>
                  </a:lnTo>
                  <a:cubicBezTo>
                    <a:pt x="956785" y="375920"/>
                    <a:pt x="952975" y="400050"/>
                    <a:pt x="964405" y="417830"/>
                  </a:cubicBezTo>
                  <a:cubicBezTo>
                    <a:pt x="972025" y="429260"/>
                    <a:pt x="983455" y="434340"/>
                    <a:pt x="996155" y="434340"/>
                  </a:cubicBezTo>
                  <a:cubicBezTo>
                    <a:pt x="1003775" y="434340"/>
                    <a:pt x="1011395" y="431800"/>
                    <a:pt x="1017745" y="427990"/>
                  </a:cubicBezTo>
                  <a:lnTo>
                    <a:pt x="1280635" y="251460"/>
                  </a:lnTo>
                  <a:cubicBezTo>
                    <a:pt x="1290795" y="243840"/>
                    <a:pt x="1297145" y="232410"/>
                    <a:pt x="1297145" y="219710"/>
                  </a:cubicBezTo>
                  <a:cubicBezTo>
                    <a:pt x="1297145" y="207010"/>
                    <a:pt x="1290795" y="195580"/>
                    <a:pt x="1279365" y="187960"/>
                  </a:cubicBezTo>
                  <a:close/>
                </a:path>
              </a:pathLst>
            </a:custGeom>
            <a:solidFill>
              <a:srgbClr val="241452"/>
            </a:solidFill>
          </p:spPr>
        </p:sp>
      </p:grpSp>
    </p:spTree>
    <p:extLst>
      <p:ext uri="{BB962C8B-B14F-4D97-AF65-F5344CB8AC3E}">
        <p14:creationId xmlns:p14="http://schemas.microsoft.com/office/powerpoint/2010/main" val="13732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7"/>
          <p:cNvGrpSpPr/>
          <p:nvPr/>
        </p:nvGrpSpPr>
        <p:grpSpPr>
          <a:xfrm>
            <a:off x="16669821" y="1028700"/>
            <a:ext cx="589479" cy="195074"/>
            <a:chOff x="0" y="0"/>
            <a:chExt cx="1297145" cy="429260"/>
          </a:xfrm>
        </p:grpSpPr>
        <p:sp>
          <p:nvSpPr>
            <p:cNvPr id="8" name="Freeform 8"/>
            <p:cNvSpPr/>
            <p:nvPr/>
          </p:nvSpPr>
          <p:spPr>
            <a:xfrm>
              <a:off x="0" y="-5080"/>
              <a:ext cx="1297145" cy="434340"/>
            </a:xfrm>
            <a:custGeom>
              <a:avLst/>
              <a:gdLst/>
              <a:ahLst/>
              <a:cxnLst/>
              <a:rect l="l" t="t" r="r" b="b"/>
              <a:pathLst>
                <a:path w="1297145" h="434340">
                  <a:moveTo>
                    <a:pt x="1279365" y="187960"/>
                  </a:moveTo>
                  <a:lnTo>
                    <a:pt x="1017745" y="11430"/>
                  </a:lnTo>
                  <a:cubicBezTo>
                    <a:pt x="999965" y="0"/>
                    <a:pt x="977105" y="3810"/>
                    <a:pt x="964405" y="21590"/>
                  </a:cubicBezTo>
                  <a:cubicBezTo>
                    <a:pt x="952975" y="39370"/>
                    <a:pt x="956785" y="62230"/>
                    <a:pt x="974565" y="74930"/>
                  </a:cubicBezTo>
                  <a:lnTo>
                    <a:pt x="1133315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1133315" y="257810"/>
                  </a:lnTo>
                  <a:lnTo>
                    <a:pt x="974565" y="364490"/>
                  </a:lnTo>
                  <a:cubicBezTo>
                    <a:pt x="956785" y="375920"/>
                    <a:pt x="952975" y="400050"/>
                    <a:pt x="964405" y="417830"/>
                  </a:cubicBezTo>
                  <a:cubicBezTo>
                    <a:pt x="972025" y="429260"/>
                    <a:pt x="983455" y="434340"/>
                    <a:pt x="996155" y="434340"/>
                  </a:cubicBezTo>
                  <a:cubicBezTo>
                    <a:pt x="1003775" y="434340"/>
                    <a:pt x="1011395" y="431800"/>
                    <a:pt x="1017745" y="427990"/>
                  </a:cubicBezTo>
                  <a:lnTo>
                    <a:pt x="1280635" y="251460"/>
                  </a:lnTo>
                  <a:cubicBezTo>
                    <a:pt x="1290795" y="243840"/>
                    <a:pt x="1297145" y="232410"/>
                    <a:pt x="1297145" y="219710"/>
                  </a:cubicBezTo>
                  <a:cubicBezTo>
                    <a:pt x="1297145" y="207010"/>
                    <a:pt x="1290795" y="195580"/>
                    <a:pt x="1279365" y="187960"/>
                  </a:cubicBezTo>
                  <a:close/>
                </a:path>
              </a:pathLst>
            </a:custGeom>
            <a:solidFill>
              <a:srgbClr val="241452"/>
            </a:solidFill>
          </p:spPr>
        </p:sp>
      </p:grpSp>
      <p:sp>
        <p:nvSpPr>
          <p:cNvPr id="12" name="TextBox 8">
            <a:extLst>
              <a:ext uri="{FF2B5EF4-FFF2-40B4-BE49-F238E27FC236}">
                <a16:creationId xmlns:a16="http://schemas.microsoft.com/office/drawing/2014/main" id="{B4A47AF8-9BAC-4B02-914A-A287B2B36702}"/>
              </a:ext>
            </a:extLst>
          </p:cNvPr>
          <p:cNvSpPr txBox="1"/>
          <p:nvPr/>
        </p:nvSpPr>
        <p:spPr>
          <a:xfrm>
            <a:off x="1710115" y="645746"/>
            <a:ext cx="14075094" cy="10687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6000" b="1" i="0" u="none" strike="noStrike" kern="1200" cap="none" spc="0" normalizeH="0" baseline="0" noProof="0" dirty="0">
                <a:ln>
                  <a:noFill/>
                </a:ln>
                <a:solidFill>
                  <a:srgbClr val="241452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Mô </a:t>
            </a:r>
            <a:r>
              <a:rPr kumimoji="0" lang="vi-VN" sz="6000" b="1" i="0" u="none" strike="noStrike" kern="1200" cap="none" spc="0" normalizeH="0" baseline="0" noProof="0" dirty="0" err="1">
                <a:ln>
                  <a:noFill/>
                </a:ln>
                <a:solidFill>
                  <a:srgbClr val="241452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tả</a:t>
            </a:r>
            <a:r>
              <a:rPr kumimoji="0" lang="vi-VN" sz="6000" b="1" i="0" u="none" strike="noStrike" kern="1200" cap="none" spc="0" normalizeH="0" baseline="0" noProof="0" dirty="0">
                <a:ln>
                  <a:noFill/>
                </a:ln>
                <a:solidFill>
                  <a:srgbClr val="241452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lang="vi-VN" sz="6000" b="1" dirty="0">
                <a:solidFill>
                  <a:srgbClr val="241452"/>
                </a:solidFill>
                <a:latin typeface="Calibri"/>
              </a:rPr>
              <a:t>yêu </a:t>
            </a:r>
            <a:r>
              <a:rPr lang="vi-VN" sz="6000" b="1" dirty="0" err="1">
                <a:solidFill>
                  <a:srgbClr val="241452"/>
                </a:solidFill>
                <a:latin typeface="Calibri"/>
              </a:rPr>
              <a:t>cầu</a:t>
            </a:r>
            <a:endParaRPr kumimoji="0" lang="en-US" sz="6000" b="1" i="0" u="none" strike="noStrike" kern="1200" cap="none" spc="0" normalizeH="0" baseline="0" noProof="0" dirty="0">
              <a:ln>
                <a:noFill/>
              </a:ln>
              <a:solidFill>
                <a:srgbClr val="241452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24" name="Picture 22">
            <a:extLst>
              <a:ext uri="{FF2B5EF4-FFF2-40B4-BE49-F238E27FC236}">
                <a16:creationId xmlns:a16="http://schemas.microsoft.com/office/drawing/2014/main" id="{8DFB3698-D71A-4A8A-9CC2-435F8289D5C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3165559" y="6353099"/>
            <a:ext cx="3212875" cy="25301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6" name="Picture 8">
            <a:extLst>
              <a:ext uri="{FF2B5EF4-FFF2-40B4-BE49-F238E27FC236}">
                <a16:creationId xmlns:a16="http://schemas.microsoft.com/office/drawing/2014/main" id="{F68D7F4B-30E9-471D-AE91-81A21B4CDDC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6369468" y="7346863"/>
            <a:ext cx="597736" cy="11494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TextBox 11">
            <a:extLst>
              <a:ext uri="{FF2B5EF4-FFF2-40B4-BE49-F238E27FC236}">
                <a16:creationId xmlns:a16="http://schemas.microsoft.com/office/drawing/2014/main" id="{FF940665-DDFC-480C-B2E1-E4BD6C32D8F6}"/>
              </a:ext>
            </a:extLst>
          </p:cNvPr>
          <p:cNvSpPr txBox="1"/>
          <p:nvPr/>
        </p:nvSpPr>
        <p:spPr>
          <a:xfrm>
            <a:off x="1710115" y="3648732"/>
            <a:ext cx="11010900" cy="40357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vi-VN" sz="3399" dirty="0" err="1">
                <a:solidFill>
                  <a:srgbClr val="241452"/>
                </a:solidFill>
                <a:latin typeface="Noto Sans"/>
              </a:rPr>
              <a:t>Quản</a:t>
            </a:r>
            <a:r>
              <a:rPr lang="vi-VN" sz="3399" dirty="0">
                <a:solidFill>
                  <a:srgbClr val="241452"/>
                </a:solidFill>
                <a:latin typeface="Noto Sans"/>
              </a:rPr>
              <a:t> </a:t>
            </a:r>
            <a:r>
              <a:rPr lang="vi-VN" sz="3399" dirty="0" err="1">
                <a:solidFill>
                  <a:srgbClr val="241452"/>
                </a:solidFill>
                <a:latin typeface="Noto Sans"/>
              </a:rPr>
              <a:t>lý</a:t>
            </a:r>
            <a:r>
              <a:rPr lang="vi-VN" sz="3399" dirty="0">
                <a:solidFill>
                  <a:srgbClr val="241452"/>
                </a:solidFill>
                <a:latin typeface="Noto Sans"/>
              </a:rPr>
              <a:t> </a:t>
            </a:r>
            <a:r>
              <a:rPr lang="vi-VN" sz="3399" dirty="0" err="1">
                <a:solidFill>
                  <a:srgbClr val="241452"/>
                </a:solidFill>
                <a:latin typeface="Noto Sans"/>
              </a:rPr>
              <a:t>các</a:t>
            </a:r>
            <a:r>
              <a:rPr lang="vi-VN" sz="3399" dirty="0">
                <a:solidFill>
                  <a:srgbClr val="241452"/>
                </a:solidFill>
                <a:latin typeface="Noto Sans"/>
              </a:rPr>
              <a:t> nhân viên, </a:t>
            </a:r>
            <a:r>
              <a:rPr lang="vi-VN" sz="3399" dirty="0" err="1">
                <a:solidFill>
                  <a:srgbClr val="241452"/>
                </a:solidFill>
                <a:latin typeface="Noto Sans"/>
              </a:rPr>
              <a:t>các</a:t>
            </a:r>
            <a:r>
              <a:rPr lang="vi-VN" sz="3399" dirty="0">
                <a:solidFill>
                  <a:srgbClr val="241452"/>
                </a:solidFill>
                <a:latin typeface="Noto Sans"/>
              </a:rPr>
              <a:t> </a:t>
            </a:r>
            <a:r>
              <a:rPr lang="vi-VN" sz="3399" dirty="0" err="1">
                <a:solidFill>
                  <a:srgbClr val="241452"/>
                </a:solidFill>
                <a:latin typeface="Noto Sans"/>
              </a:rPr>
              <a:t>độc</a:t>
            </a:r>
            <a:r>
              <a:rPr lang="vi-VN" sz="3399" dirty="0">
                <a:solidFill>
                  <a:srgbClr val="241452"/>
                </a:solidFill>
                <a:latin typeface="Noto Sans"/>
              </a:rPr>
              <a:t> </a:t>
            </a:r>
            <a:r>
              <a:rPr lang="vi-VN" sz="3399" dirty="0" err="1">
                <a:solidFill>
                  <a:srgbClr val="241452"/>
                </a:solidFill>
                <a:latin typeface="Noto Sans"/>
              </a:rPr>
              <a:t>giả</a:t>
            </a:r>
            <a:r>
              <a:rPr lang="vi-VN" sz="3399" dirty="0">
                <a:solidFill>
                  <a:srgbClr val="241452"/>
                </a:solidFill>
                <a:latin typeface="Noto Sans"/>
              </a:rPr>
              <a:t> </a:t>
            </a:r>
            <a:r>
              <a:rPr lang="vi-VN" sz="3399" dirty="0" err="1">
                <a:solidFill>
                  <a:srgbClr val="241452"/>
                </a:solidFill>
                <a:latin typeface="Noto Sans"/>
              </a:rPr>
              <a:t>của</a:t>
            </a:r>
            <a:r>
              <a:rPr lang="vi-VN" sz="3399" dirty="0">
                <a:solidFill>
                  <a:srgbClr val="241452"/>
                </a:solidFill>
                <a:latin typeface="Noto Sans"/>
              </a:rPr>
              <a:t> thư </a:t>
            </a:r>
            <a:r>
              <a:rPr lang="vi-VN" sz="3399" dirty="0" err="1">
                <a:solidFill>
                  <a:srgbClr val="241452"/>
                </a:solidFill>
                <a:latin typeface="Noto Sans"/>
              </a:rPr>
              <a:t>viện</a:t>
            </a:r>
            <a:endParaRPr lang="vi-VN" sz="3399" dirty="0">
              <a:solidFill>
                <a:srgbClr val="241452"/>
              </a:solidFill>
              <a:latin typeface="Noto Sans"/>
            </a:endParaRP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vi-VN" sz="3399" dirty="0" err="1">
                <a:solidFill>
                  <a:srgbClr val="241452"/>
                </a:solidFill>
                <a:latin typeface="Noto Sans"/>
              </a:rPr>
              <a:t>Quản</a:t>
            </a:r>
            <a:r>
              <a:rPr lang="vi-VN" sz="3399" dirty="0">
                <a:solidFill>
                  <a:srgbClr val="241452"/>
                </a:solidFill>
                <a:latin typeface="Noto Sans"/>
              </a:rPr>
              <a:t> </a:t>
            </a:r>
            <a:r>
              <a:rPr lang="vi-VN" sz="3399" dirty="0" err="1">
                <a:solidFill>
                  <a:srgbClr val="241452"/>
                </a:solidFill>
                <a:latin typeface="Noto Sans"/>
              </a:rPr>
              <a:t>lý</a:t>
            </a:r>
            <a:r>
              <a:rPr lang="vi-VN" sz="3399" dirty="0">
                <a:solidFill>
                  <a:srgbClr val="241452"/>
                </a:solidFill>
                <a:latin typeface="Noto Sans"/>
              </a:rPr>
              <a:t> </a:t>
            </a:r>
            <a:r>
              <a:rPr lang="vi-VN" sz="3399" dirty="0" err="1">
                <a:solidFill>
                  <a:srgbClr val="241452"/>
                </a:solidFill>
                <a:latin typeface="Noto Sans"/>
              </a:rPr>
              <a:t>các</a:t>
            </a:r>
            <a:r>
              <a:rPr lang="vi-VN" sz="3399" dirty="0">
                <a:solidFill>
                  <a:srgbClr val="241452"/>
                </a:solidFill>
                <a:latin typeface="Noto Sans"/>
              </a:rPr>
              <a:t> </a:t>
            </a:r>
            <a:r>
              <a:rPr lang="vi-VN" sz="3399" dirty="0" err="1">
                <a:solidFill>
                  <a:srgbClr val="241452"/>
                </a:solidFill>
                <a:latin typeface="Noto Sans"/>
              </a:rPr>
              <a:t>đầu</a:t>
            </a:r>
            <a:r>
              <a:rPr lang="vi-VN" sz="3399" dirty="0">
                <a:solidFill>
                  <a:srgbClr val="241452"/>
                </a:solidFill>
                <a:latin typeface="Noto Sans"/>
              </a:rPr>
              <a:t> </a:t>
            </a:r>
            <a:r>
              <a:rPr lang="vi-VN" sz="3399" dirty="0" err="1">
                <a:solidFill>
                  <a:srgbClr val="241452"/>
                </a:solidFill>
                <a:latin typeface="Noto Sans"/>
              </a:rPr>
              <a:t>sách</a:t>
            </a:r>
            <a:r>
              <a:rPr lang="vi-VN" sz="3399" dirty="0">
                <a:solidFill>
                  <a:srgbClr val="241452"/>
                </a:solidFill>
                <a:latin typeface="Noto Sans"/>
              </a:rPr>
              <a:t>, </a:t>
            </a:r>
            <a:r>
              <a:rPr lang="vi-VN" sz="3399" dirty="0" err="1">
                <a:solidFill>
                  <a:srgbClr val="241452"/>
                </a:solidFill>
                <a:latin typeface="Noto Sans"/>
              </a:rPr>
              <a:t>số</a:t>
            </a:r>
            <a:r>
              <a:rPr lang="vi-VN" sz="3399" dirty="0">
                <a:solidFill>
                  <a:srgbClr val="241452"/>
                </a:solidFill>
                <a:latin typeface="Noto Sans"/>
              </a:rPr>
              <a:t> </a:t>
            </a:r>
            <a:r>
              <a:rPr lang="vi-VN" sz="3399" dirty="0" err="1">
                <a:solidFill>
                  <a:srgbClr val="241452"/>
                </a:solidFill>
                <a:latin typeface="Noto Sans"/>
              </a:rPr>
              <a:t>lượng</a:t>
            </a:r>
            <a:r>
              <a:rPr lang="vi-VN" sz="3399" dirty="0">
                <a:solidFill>
                  <a:srgbClr val="241452"/>
                </a:solidFill>
                <a:latin typeface="Noto Sans"/>
              </a:rPr>
              <a:t> </a:t>
            </a:r>
            <a:r>
              <a:rPr lang="vi-VN" sz="3399" dirty="0" err="1">
                <a:solidFill>
                  <a:srgbClr val="241452"/>
                </a:solidFill>
                <a:latin typeface="Noto Sans"/>
              </a:rPr>
              <a:t>sách</a:t>
            </a:r>
            <a:r>
              <a:rPr lang="vi-VN" sz="3399" dirty="0">
                <a:solidFill>
                  <a:srgbClr val="241452"/>
                </a:solidFill>
                <a:latin typeface="Noto Sans"/>
              </a:rPr>
              <a:t> trong thư </a:t>
            </a:r>
            <a:r>
              <a:rPr lang="vi-VN" sz="3399" dirty="0" err="1">
                <a:solidFill>
                  <a:srgbClr val="241452"/>
                </a:solidFill>
                <a:latin typeface="Noto Sans"/>
              </a:rPr>
              <a:t>viện</a:t>
            </a:r>
            <a:endParaRPr lang="vi-VN" sz="3399" dirty="0">
              <a:solidFill>
                <a:srgbClr val="241452"/>
              </a:solidFill>
              <a:latin typeface="Noto Sans"/>
            </a:endParaRP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vi-VN" sz="3399" dirty="0" err="1">
                <a:solidFill>
                  <a:srgbClr val="241452"/>
                </a:solidFill>
                <a:latin typeface="Noto Sans"/>
              </a:rPr>
              <a:t>Quản</a:t>
            </a:r>
            <a:r>
              <a:rPr lang="vi-VN" sz="3399" dirty="0">
                <a:solidFill>
                  <a:srgbClr val="241452"/>
                </a:solidFill>
                <a:latin typeface="Noto Sans"/>
              </a:rPr>
              <a:t> </a:t>
            </a:r>
            <a:r>
              <a:rPr lang="vi-VN" sz="3399" dirty="0" err="1">
                <a:solidFill>
                  <a:srgbClr val="241452"/>
                </a:solidFill>
                <a:latin typeface="Noto Sans"/>
              </a:rPr>
              <a:t>lý</a:t>
            </a:r>
            <a:r>
              <a:rPr lang="vi-VN" sz="3399" dirty="0">
                <a:solidFill>
                  <a:srgbClr val="241452"/>
                </a:solidFill>
                <a:latin typeface="Noto Sans"/>
              </a:rPr>
              <a:t> </a:t>
            </a:r>
            <a:r>
              <a:rPr lang="vi-VN" sz="3399" dirty="0" err="1">
                <a:solidFill>
                  <a:srgbClr val="241452"/>
                </a:solidFill>
                <a:latin typeface="Noto Sans"/>
              </a:rPr>
              <a:t>các</a:t>
            </a:r>
            <a:r>
              <a:rPr lang="vi-VN" sz="3399" dirty="0">
                <a:solidFill>
                  <a:srgbClr val="241452"/>
                </a:solidFill>
                <a:latin typeface="Noto Sans"/>
              </a:rPr>
              <a:t> </a:t>
            </a:r>
            <a:r>
              <a:rPr lang="vi-VN" sz="3399" dirty="0" err="1">
                <a:solidFill>
                  <a:srgbClr val="241452"/>
                </a:solidFill>
                <a:latin typeface="Noto Sans"/>
              </a:rPr>
              <a:t>đối</a:t>
            </a:r>
            <a:r>
              <a:rPr lang="vi-VN" sz="3399" dirty="0">
                <a:solidFill>
                  <a:srgbClr val="241452"/>
                </a:solidFill>
                <a:latin typeface="Noto Sans"/>
              </a:rPr>
              <a:t> </a:t>
            </a:r>
            <a:r>
              <a:rPr lang="vi-VN" sz="3399" dirty="0" err="1">
                <a:solidFill>
                  <a:srgbClr val="241452"/>
                </a:solidFill>
                <a:latin typeface="Noto Sans"/>
              </a:rPr>
              <a:t>tác</a:t>
            </a:r>
            <a:r>
              <a:rPr lang="vi-VN" sz="3399" dirty="0">
                <a:solidFill>
                  <a:srgbClr val="241452"/>
                </a:solidFill>
                <a:latin typeface="Noto Sans"/>
              </a:rPr>
              <a:t> cung </a:t>
            </a:r>
            <a:r>
              <a:rPr lang="vi-VN" sz="3399" dirty="0" err="1">
                <a:solidFill>
                  <a:srgbClr val="241452"/>
                </a:solidFill>
                <a:latin typeface="Noto Sans"/>
              </a:rPr>
              <a:t>cấp</a:t>
            </a:r>
            <a:r>
              <a:rPr lang="vi-VN" sz="3399" dirty="0">
                <a:solidFill>
                  <a:srgbClr val="241452"/>
                </a:solidFill>
                <a:latin typeface="Noto Sans"/>
              </a:rPr>
              <a:t> </a:t>
            </a:r>
            <a:r>
              <a:rPr lang="vi-VN" sz="3399" dirty="0" err="1">
                <a:solidFill>
                  <a:srgbClr val="241452"/>
                </a:solidFill>
                <a:latin typeface="Noto Sans"/>
              </a:rPr>
              <a:t>sách</a:t>
            </a:r>
            <a:r>
              <a:rPr lang="vi-VN" sz="3399" dirty="0">
                <a:solidFill>
                  <a:srgbClr val="241452"/>
                </a:solidFill>
                <a:latin typeface="Noto Sans"/>
              </a:rPr>
              <a:t> cho thư </a:t>
            </a:r>
            <a:r>
              <a:rPr lang="vi-VN" sz="3399" dirty="0" err="1">
                <a:solidFill>
                  <a:srgbClr val="241452"/>
                </a:solidFill>
                <a:latin typeface="Noto Sans"/>
              </a:rPr>
              <a:t>viện</a:t>
            </a:r>
            <a:endParaRPr lang="vi-VN" sz="3399" dirty="0">
              <a:solidFill>
                <a:srgbClr val="241452"/>
              </a:solidFill>
              <a:latin typeface="Noto Sans"/>
            </a:endParaRP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vi-VN" sz="3399" dirty="0" err="1">
                <a:solidFill>
                  <a:srgbClr val="241452"/>
                </a:solidFill>
                <a:latin typeface="Noto Sans"/>
              </a:rPr>
              <a:t>Quản</a:t>
            </a:r>
            <a:r>
              <a:rPr lang="vi-VN" sz="3399" dirty="0">
                <a:solidFill>
                  <a:srgbClr val="241452"/>
                </a:solidFill>
                <a:latin typeface="Noto Sans"/>
              </a:rPr>
              <a:t> </a:t>
            </a:r>
            <a:r>
              <a:rPr lang="vi-VN" sz="3399" dirty="0" err="1">
                <a:solidFill>
                  <a:srgbClr val="241452"/>
                </a:solidFill>
                <a:latin typeface="Noto Sans"/>
              </a:rPr>
              <a:t>lý</a:t>
            </a:r>
            <a:r>
              <a:rPr lang="vi-VN" sz="3399" dirty="0">
                <a:solidFill>
                  <a:srgbClr val="241452"/>
                </a:solidFill>
                <a:latin typeface="Noto Sans"/>
              </a:rPr>
              <a:t> </a:t>
            </a:r>
            <a:r>
              <a:rPr lang="vi-VN" sz="3399" dirty="0" err="1">
                <a:solidFill>
                  <a:srgbClr val="241452"/>
                </a:solidFill>
                <a:latin typeface="Noto Sans"/>
              </a:rPr>
              <a:t>mượn</a:t>
            </a:r>
            <a:r>
              <a:rPr lang="vi-VN" sz="3399" dirty="0">
                <a:solidFill>
                  <a:srgbClr val="241452"/>
                </a:solidFill>
                <a:latin typeface="Noto Sans"/>
              </a:rPr>
              <a:t> </a:t>
            </a:r>
            <a:r>
              <a:rPr lang="vi-VN" sz="3399" dirty="0" err="1">
                <a:solidFill>
                  <a:srgbClr val="241452"/>
                </a:solidFill>
                <a:latin typeface="Noto Sans"/>
              </a:rPr>
              <a:t>trả</a:t>
            </a:r>
            <a:r>
              <a:rPr lang="vi-VN" sz="3399" dirty="0">
                <a:solidFill>
                  <a:srgbClr val="241452"/>
                </a:solidFill>
                <a:latin typeface="Noto Sans"/>
              </a:rPr>
              <a:t> </a:t>
            </a:r>
            <a:r>
              <a:rPr lang="vi-VN" sz="3399" dirty="0" err="1">
                <a:solidFill>
                  <a:srgbClr val="241452"/>
                </a:solidFill>
                <a:latin typeface="Noto Sans"/>
              </a:rPr>
              <a:t>sách</a:t>
            </a:r>
            <a:r>
              <a:rPr lang="vi-VN" sz="3399" dirty="0">
                <a:solidFill>
                  <a:srgbClr val="241452"/>
                </a:solidFill>
                <a:latin typeface="Noto Sans"/>
              </a:rPr>
              <a:t> </a:t>
            </a:r>
            <a:r>
              <a:rPr lang="vi-VN" sz="3399" dirty="0" err="1">
                <a:solidFill>
                  <a:srgbClr val="241452"/>
                </a:solidFill>
                <a:latin typeface="Noto Sans"/>
              </a:rPr>
              <a:t>của</a:t>
            </a:r>
            <a:r>
              <a:rPr lang="vi-VN" sz="3399" dirty="0">
                <a:solidFill>
                  <a:srgbClr val="241452"/>
                </a:solidFill>
                <a:latin typeface="Noto Sans"/>
              </a:rPr>
              <a:t> </a:t>
            </a:r>
            <a:r>
              <a:rPr lang="vi-VN" sz="3399" dirty="0" err="1">
                <a:solidFill>
                  <a:srgbClr val="241452"/>
                </a:solidFill>
                <a:latin typeface="Noto Sans"/>
              </a:rPr>
              <a:t>độc</a:t>
            </a:r>
            <a:r>
              <a:rPr lang="vi-VN" sz="3399" dirty="0">
                <a:solidFill>
                  <a:srgbClr val="241452"/>
                </a:solidFill>
                <a:latin typeface="Noto Sans"/>
              </a:rPr>
              <a:t> </a:t>
            </a:r>
            <a:r>
              <a:rPr lang="vi-VN" sz="3399" dirty="0" err="1">
                <a:solidFill>
                  <a:srgbClr val="241452"/>
                </a:solidFill>
                <a:latin typeface="Noto Sans"/>
              </a:rPr>
              <a:t>giả</a:t>
            </a:r>
            <a:endParaRPr lang="vi-VN" sz="3399" dirty="0">
              <a:solidFill>
                <a:srgbClr val="241452"/>
              </a:solidFill>
              <a:latin typeface="Noto Sans"/>
            </a:endParaRPr>
          </a:p>
        </p:txBody>
      </p:sp>
      <p:sp>
        <p:nvSpPr>
          <p:cNvPr id="16" name="TextBox 11">
            <a:extLst>
              <a:ext uri="{FF2B5EF4-FFF2-40B4-BE49-F238E27FC236}">
                <a16:creationId xmlns:a16="http://schemas.microsoft.com/office/drawing/2014/main" id="{F0864724-DDFD-4BF5-87D6-B95495C1363A}"/>
              </a:ext>
            </a:extLst>
          </p:cNvPr>
          <p:cNvSpPr txBox="1"/>
          <p:nvPr/>
        </p:nvSpPr>
        <p:spPr>
          <a:xfrm>
            <a:off x="1710115" y="2019300"/>
            <a:ext cx="11010900" cy="8971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200000"/>
              </a:lnSpc>
            </a:pPr>
            <a:r>
              <a:rPr lang="vi-VN" sz="3399" b="1" dirty="0" err="1">
                <a:solidFill>
                  <a:srgbClr val="241452"/>
                </a:solidFill>
                <a:latin typeface="Noto Sans"/>
              </a:rPr>
              <a:t>Phục</a:t>
            </a:r>
            <a:r>
              <a:rPr lang="vi-VN" sz="3399" b="1" dirty="0">
                <a:solidFill>
                  <a:srgbClr val="241452"/>
                </a:solidFill>
                <a:latin typeface="Noto Sans"/>
              </a:rPr>
              <a:t> </a:t>
            </a:r>
            <a:r>
              <a:rPr lang="vi-VN" sz="3399" b="1" dirty="0" err="1">
                <a:solidFill>
                  <a:srgbClr val="241452"/>
                </a:solidFill>
                <a:latin typeface="Noto Sans"/>
              </a:rPr>
              <a:t>vụ</a:t>
            </a:r>
            <a:r>
              <a:rPr lang="vi-VN" sz="3399" b="1" dirty="0">
                <a:solidFill>
                  <a:srgbClr val="241452"/>
                </a:solidFill>
                <a:latin typeface="Noto Sans"/>
              </a:rPr>
              <a:t> cho </a:t>
            </a:r>
            <a:r>
              <a:rPr lang="vi-VN" sz="3399" b="1" dirty="0" err="1">
                <a:solidFill>
                  <a:srgbClr val="241452"/>
                </a:solidFill>
                <a:latin typeface="Noto Sans"/>
              </a:rPr>
              <a:t>các</a:t>
            </a:r>
            <a:r>
              <a:rPr lang="vi-VN" sz="3399" b="1" dirty="0">
                <a:solidFill>
                  <a:srgbClr val="241452"/>
                </a:solidFill>
                <a:latin typeface="Noto Sans"/>
              </a:rPr>
              <a:t> công </a:t>
            </a:r>
            <a:r>
              <a:rPr lang="vi-VN" sz="3399" b="1" dirty="0" err="1">
                <a:solidFill>
                  <a:srgbClr val="241452"/>
                </a:solidFill>
                <a:latin typeface="Noto Sans"/>
              </a:rPr>
              <a:t>việc</a:t>
            </a:r>
            <a:r>
              <a:rPr lang="vi-VN" sz="3399" b="1" dirty="0">
                <a:solidFill>
                  <a:srgbClr val="241452"/>
                </a:solidFill>
                <a:latin typeface="Noto Sans"/>
              </a:rPr>
              <a:t> </a:t>
            </a:r>
            <a:r>
              <a:rPr lang="vi-VN" sz="3399" b="1" dirty="0" err="1">
                <a:solidFill>
                  <a:srgbClr val="241452"/>
                </a:solidFill>
                <a:latin typeface="Noto Sans"/>
              </a:rPr>
              <a:t>quản</a:t>
            </a:r>
            <a:r>
              <a:rPr lang="vi-VN" sz="3399" b="1" dirty="0">
                <a:solidFill>
                  <a:srgbClr val="241452"/>
                </a:solidFill>
                <a:latin typeface="Noto Sans"/>
              </a:rPr>
              <a:t> </a:t>
            </a:r>
            <a:r>
              <a:rPr lang="vi-VN" sz="3399" b="1" dirty="0" err="1">
                <a:solidFill>
                  <a:srgbClr val="241452"/>
                </a:solidFill>
                <a:latin typeface="Noto Sans"/>
              </a:rPr>
              <a:t>lý</a:t>
            </a:r>
            <a:endParaRPr lang="vi-VN" sz="3399" b="1" dirty="0">
              <a:solidFill>
                <a:srgbClr val="241452"/>
              </a:solidFill>
              <a:latin typeface="Noto Sans"/>
            </a:endParaRPr>
          </a:p>
        </p:txBody>
      </p:sp>
    </p:spTree>
    <p:extLst>
      <p:ext uri="{BB962C8B-B14F-4D97-AF65-F5344CB8AC3E}">
        <p14:creationId xmlns:p14="http://schemas.microsoft.com/office/powerpoint/2010/main" val="29792705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7"/>
          <p:cNvGrpSpPr/>
          <p:nvPr/>
        </p:nvGrpSpPr>
        <p:grpSpPr>
          <a:xfrm>
            <a:off x="16669821" y="1028700"/>
            <a:ext cx="589479" cy="195074"/>
            <a:chOff x="0" y="0"/>
            <a:chExt cx="1297145" cy="429260"/>
          </a:xfrm>
        </p:grpSpPr>
        <p:sp>
          <p:nvSpPr>
            <p:cNvPr id="8" name="Freeform 8"/>
            <p:cNvSpPr/>
            <p:nvPr/>
          </p:nvSpPr>
          <p:spPr>
            <a:xfrm>
              <a:off x="0" y="-5080"/>
              <a:ext cx="1297145" cy="434340"/>
            </a:xfrm>
            <a:custGeom>
              <a:avLst/>
              <a:gdLst/>
              <a:ahLst/>
              <a:cxnLst/>
              <a:rect l="l" t="t" r="r" b="b"/>
              <a:pathLst>
                <a:path w="1297145" h="434340">
                  <a:moveTo>
                    <a:pt x="1279365" y="187960"/>
                  </a:moveTo>
                  <a:lnTo>
                    <a:pt x="1017745" y="11430"/>
                  </a:lnTo>
                  <a:cubicBezTo>
                    <a:pt x="999965" y="0"/>
                    <a:pt x="977105" y="3810"/>
                    <a:pt x="964405" y="21590"/>
                  </a:cubicBezTo>
                  <a:cubicBezTo>
                    <a:pt x="952975" y="39370"/>
                    <a:pt x="956785" y="62230"/>
                    <a:pt x="974565" y="74930"/>
                  </a:cubicBezTo>
                  <a:lnTo>
                    <a:pt x="1133315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1133315" y="257810"/>
                  </a:lnTo>
                  <a:lnTo>
                    <a:pt x="974565" y="364490"/>
                  </a:lnTo>
                  <a:cubicBezTo>
                    <a:pt x="956785" y="375920"/>
                    <a:pt x="952975" y="400050"/>
                    <a:pt x="964405" y="417830"/>
                  </a:cubicBezTo>
                  <a:cubicBezTo>
                    <a:pt x="972025" y="429260"/>
                    <a:pt x="983455" y="434340"/>
                    <a:pt x="996155" y="434340"/>
                  </a:cubicBezTo>
                  <a:cubicBezTo>
                    <a:pt x="1003775" y="434340"/>
                    <a:pt x="1011395" y="431800"/>
                    <a:pt x="1017745" y="427990"/>
                  </a:cubicBezTo>
                  <a:lnTo>
                    <a:pt x="1280635" y="251460"/>
                  </a:lnTo>
                  <a:cubicBezTo>
                    <a:pt x="1290795" y="243840"/>
                    <a:pt x="1297145" y="232410"/>
                    <a:pt x="1297145" y="219710"/>
                  </a:cubicBezTo>
                  <a:cubicBezTo>
                    <a:pt x="1297145" y="207010"/>
                    <a:pt x="1290795" y="195580"/>
                    <a:pt x="1279365" y="187960"/>
                  </a:cubicBezTo>
                  <a:close/>
                </a:path>
              </a:pathLst>
            </a:custGeom>
            <a:solidFill>
              <a:srgbClr val="241452"/>
            </a:solidFill>
          </p:spPr>
        </p:sp>
      </p:grpSp>
      <p:sp>
        <p:nvSpPr>
          <p:cNvPr id="12" name="TextBox 8">
            <a:extLst>
              <a:ext uri="{FF2B5EF4-FFF2-40B4-BE49-F238E27FC236}">
                <a16:creationId xmlns:a16="http://schemas.microsoft.com/office/drawing/2014/main" id="{B4A47AF8-9BAC-4B02-914A-A287B2B36702}"/>
              </a:ext>
            </a:extLst>
          </p:cNvPr>
          <p:cNvSpPr txBox="1"/>
          <p:nvPr/>
        </p:nvSpPr>
        <p:spPr>
          <a:xfrm>
            <a:off x="1710115" y="645746"/>
            <a:ext cx="14075094" cy="10687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6000" b="1" i="0" u="none" strike="noStrike" kern="1200" cap="none" spc="0" normalizeH="0" baseline="0" noProof="0" dirty="0">
                <a:ln>
                  <a:noFill/>
                </a:ln>
                <a:solidFill>
                  <a:srgbClr val="241452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Mô </a:t>
            </a:r>
            <a:r>
              <a:rPr kumimoji="0" lang="vi-VN" sz="6000" b="1" i="0" u="none" strike="noStrike" kern="1200" cap="none" spc="0" normalizeH="0" baseline="0" noProof="0" dirty="0" err="1">
                <a:ln>
                  <a:noFill/>
                </a:ln>
                <a:solidFill>
                  <a:srgbClr val="241452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tả</a:t>
            </a:r>
            <a:r>
              <a:rPr kumimoji="0" lang="vi-VN" sz="6000" b="1" i="0" u="none" strike="noStrike" kern="1200" cap="none" spc="0" normalizeH="0" baseline="0" noProof="0" dirty="0">
                <a:ln>
                  <a:noFill/>
                </a:ln>
                <a:solidFill>
                  <a:srgbClr val="241452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yêu </a:t>
            </a:r>
            <a:r>
              <a:rPr kumimoji="0" lang="vi-VN" sz="6000" b="1" i="0" u="none" strike="noStrike" kern="1200" cap="none" spc="0" normalizeH="0" baseline="0" noProof="0" dirty="0" err="1">
                <a:ln>
                  <a:noFill/>
                </a:ln>
                <a:solidFill>
                  <a:srgbClr val="241452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cầu</a:t>
            </a:r>
            <a:endParaRPr kumimoji="0" lang="en-US" sz="6000" b="1" i="0" u="none" strike="noStrike" kern="1200" cap="none" spc="0" normalizeH="0" baseline="0" noProof="0" dirty="0">
              <a:ln>
                <a:noFill/>
              </a:ln>
              <a:solidFill>
                <a:srgbClr val="241452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TextBox 11">
            <a:extLst>
              <a:ext uri="{FF2B5EF4-FFF2-40B4-BE49-F238E27FC236}">
                <a16:creationId xmlns:a16="http://schemas.microsoft.com/office/drawing/2014/main" id="{FF940665-DDFC-480C-B2E1-E4BD6C32D8F6}"/>
              </a:ext>
            </a:extLst>
          </p:cNvPr>
          <p:cNvSpPr txBox="1"/>
          <p:nvPr/>
        </p:nvSpPr>
        <p:spPr>
          <a:xfrm>
            <a:off x="1710114" y="3648732"/>
            <a:ext cx="15815886" cy="58665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vi-VN" sz="3399" b="0" i="0" u="none" strike="noStrike" kern="1200" cap="none" spc="0" normalizeH="0" baseline="0" noProof="0" dirty="0" err="1">
                <a:ln>
                  <a:noFill/>
                </a:ln>
                <a:solidFill>
                  <a:srgbClr val="241452"/>
                </a:solidFill>
                <a:effectLst/>
                <a:uLnTx/>
                <a:uFillTx/>
                <a:latin typeface="Noto Sans"/>
                <a:ea typeface="+mn-ea"/>
                <a:cs typeface="+mn-cs"/>
              </a:rPr>
              <a:t>Cấp</a:t>
            </a:r>
            <a:r>
              <a:rPr kumimoji="0" lang="vi-VN" sz="3399" b="0" i="0" u="none" strike="noStrike" kern="1200" cap="none" spc="0" normalizeH="0" baseline="0" noProof="0" dirty="0">
                <a:ln>
                  <a:noFill/>
                </a:ln>
                <a:solidFill>
                  <a:srgbClr val="241452"/>
                </a:solidFill>
                <a:effectLst/>
                <a:uLnTx/>
                <a:uFillTx/>
                <a:latin typeface="Noto Sans"/>
                <a:ea typeface="+mn-ea"/>
                <a:cs typeface="+mn-cs"/>
              </a:rPr>
              <a:t> </a:t>
            </a:r>
            <a:r>
              <a:rPr kumimoji="0" lang="vi-VN" sz="3399" b="0" i="0" u="none" strike="noStrike" kern="1200" cap="none" spc="0" normalizeH="0" baseline="0" noProof="0" dirty="0" err="1">
                <a:ln>
                  <a:noFill/>
                </a:ln>
                <a:solidFill>
                  <a:srgbClr val="241452"/>
                </a:solidFill>
                <a:effectLst/>
                <a:uLnTx/>
                <a:uFillTx/>
                <a:latin typeface="Noto Sans"/>
                <a:ea typeface="+mn-ea"/>
                <a:cs typeface="+mn-cs"/>
              </a:rPr>
              <a:t>thẻ</a:t>
            </a:r>
            <a:r>
              <a:rPr kumimoji="0" lang="vi-VN" sz="3399" b="0" i="0" u="none" strike="noStrike" kern="1200" cap="none" spc="0" normalizeH="0" baseline="0" noProof="0" dirty="0">
                <a:ln>
                  <a:noFill/>
                </a:ln>
                <a:solidFill>
                  <a:srgbClr val="241452"/>
                </a:solidFill>
                <a:effectLst/>
                <a:uLnTx/>
                <a:uFillTx/>
                <a:latin typeface="Noto Sans"/>
                <a:ea typeface="+mn-ea"/>
                <a:cs typeface="+mn-cs"/>
              </a:rPr>
              <a:t> cho </a:t>
            </a:r>
            <a:r>
              <a:rPr kumimoji="0" lang="vi-VN" sz="3399" b="0" i="0" u="none" strike="noStrike" kern="1200" cap="none" spc="0" normalizeH="0" baseline="0" noProof="0" dirty="0" err="1">
                <a:ln>
                  <a:noFill/>
                </a:ln>
                <a:solidFill>
                  <a:srgbClr val="241452"/>
                </a:solidFill>
                <a:effectLst/>
                <a:uLnTx/>
                <a:uFillTx/>
                <a:latin typeface="Noto Sans"/>
                <a:ea typeface="+mn-ea"/>
                <a:cs typeface="+mn-cs"/>
              </a:rPr>
              <a:t>độc</a:t>
            </a:r>
            <a:r>
              <a:rPr kumimoji="0" lang="vi-VN" sz="3399" b="0" i="0" u="none" strike="noStrike" kern="1200" cap="none" spc="0" normalizeH="0" baseline="0" noProof="0" dirty="0">
                <a:ln>
                  <a:noFill/>
                </a:ln>
                <a:solidFill>
                  <a:srgbClr val="241452"/>
                </a:solidFill>
                <a:effectLst/>
                <a:uLnTx/>
                <a:uFillTx/>
                <a:latin typeface="Noto Sans"/>
                <a:ea typeface="+mn-ea"/>
                <a:cs typeface="+mn-cs"/>
              </a:rPr>
              <a:t> </a:t>
            </a:r>
            <a:r>
              <a:rPr kumimoji="0" lang="vi-VN" sz="3399" b="0" i="0" u="none" strike="noStrike" kern="1200" cap="none" spc="0" normalizeH="0" baseline="0" noProof="0" dirty="0" err="1">
                <a:ln>
                  <a:noFill/>
                </a:ln>
                <a:solidFill>
                  <a:srgbClr val="241452"/>
                </a:solidFill>
                <a:effectLst/>
                <a:uLnTx/>
                <a:uFillTx/>
                <a:latin typeface="Noto Sans"/>
                <a:ea typeface="+mn-ea"/>
                <a:cs typeface="+mn-cs"/>
              </a:rPr>
              <a:t>giả</a:t>
            </a:r>
            <a:r>
              <a:rPr lang="vi-VN" sz="3399" dirty="0">
                <a:solidFill>
                  <a:srgbClr val="241452"/>
                </a:solidFill>
                <a:latin typeface="Noto Sans"/>
              </a:rPr>
              <a:t> :</a:t>
            </a:r>
          </a:p>
          <a:p>
            <a:pPr marL="457200" marR="0" lvl="0" indent="-4572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vi-VN" sz="3399" b="0" i="0" u="none" strike="noStrike" kern="1200" cap="none" spc="0" normalizeH="0" baseline="0" noProof="0" dirty="0">
              <a:ln>
                <a:noFill/>
              </a:ln>
              <a:solidFill>
                <a:srgbClr val="241452"/>
              </a:solidFill>
              <a:effectLst/>
              <a:uLnTx/>
              <a:uFillTx/>
              <a:latin typeface="Noto Sans"/>
              <a:ea typeface="+mn-ea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vi-VN" sz="3399" dirty="0" err="1">
                <a:solidFill>
                  <a:srgbClr val="241452"/>
                </a:solidFill>
                <a:latin typeface="Noto Sans"/>
              </a:rPr>
              <a:t>Mỗi</a:t>
            </a:r>
            <a:r>
              <a:rPr lang="vi-VN" sz="3399" dirty="0">
                <a:solidFill>
                  <a:srgbClr val="241452"/>
                </a:solidFill>
                <a:latin typeface="Noto Sans"/>
              </a:rPr>
              <a:t> </a:t>
            </a:r>
            <a:r>
              <a:rPr lang="vi-VN" sz="3399" dirty="0" err="1">
                <a:solidFill>
                  <a:srgbClr val="241452"/>
                </a:solidFill>
                <a:latin typeface="Noto Sans"/>
              </a:rPr>
              <a:t>thẻ</a:t>
            </a:r>
            <a:r>
              <a:rPr lang="vi-VN" sz="3399" dirty="0">
                <a:solidFill>
                  <a:srgbClr val="241452"/>
                </a:solidFill>
                <a:latin typeface="Noto Sans"/>
              </a:rPr>
              <a:t> </a:t>
            </a:r>
            <a:r>
              <a:rPr lang="vi-VN" sz="3399" dirty="0" err="1">
                <a:solidFill>
                  <a:srgbClr val="241452"/>
                </a:solidFill>
                <a:latin typeface="Noto Sans"/>
              </a:rPr>
              <a:t>phải</a:t>
            </a:r>
            <a:r>
              <a:rPr lang="vi-VN" sz="3399" dirty="0">
                <a:solidFill>
                  <a:srgbClr val="241452"/>
                </a:solidFill>
                <a:latin typeface="Noto Sans"/>
              </a:rPr>
              <a:t> </a:t>
            </a:r>
            <a:r>
              <a:rPr lang="vi-VN" sz="3399" dirty="0" err="1">
                <a:solidFill>
                  <a:srgbClr val="241452"/>
                </a:solidFill>
                <a:latin typeface="Noto Sans"/>
              </a:rPr>
              <a:t>đóng</a:t>
            </a:r>
            <a:r>
              <a:rPr lang="vi-VN" sz="3399" dirty="0">
                <a:solidFill>
                  <a:srgbClr val="241452"/>
                </a:solidFill>
                <a:latin typeface="Noto Sans"/>
              </a:rPr>
              <a:t> </a:t>
            </a:r>
            <a:r>
              <a:rPr lang="vi-VN" sz="3399" dirty="0" err="1">
                <a:solidFill>
                  <a:srgbClr val="241452"/>
                </a:solidFill>
                <a:latin typeface="Noto Sans"/>
              </a:rPr>
              <a:t>tiền</a:t>
            </a:r>
            <a:r>
              <a:rPr lang="vi-VN" sz="3399" dirty="0">
                <a:solidFill>
                  <a:srgbClr val="241452"/>
                </a:solidFill>
                <a:latin typeface="Noto Sans"/>
              </a:rPr>
              <a:t> </a:t>
            </a:r>
            <a:r>
              <a:rPr lang="vi-VN" sz="3399" dirty="0" err="1">
                <a:solidFill>
                  <a:srgbClr val="241452"/>
                </a:solidFill>
                <a:latin typeface="Noto Sans"/>
              </a:rPr>
              <a:t>cọc</a:t>
            </a:r>
            <a:r>
              <a:rPr lang="vi-VN" sz="3399" dirty="0">
                <a:solidFill>
                  <a:srgbClr val="241452"/>
                </a:solidFill>
                <a:latin typeface="Noto Sans"/>
              </a:rPr>
              <a:t> </a:t>
            </a:r>
            <a:r>
              <a:rPr lang="vi-VN" sz="3399" dirty="0" err="1">
                <a:solidFill>
                  <a:srgbClr val="241452"/>
                </a:solidFill>
                <a:latin typeface="Noto Sans"/>
              </a:rPr>
              <a:t>là</a:t>
            </a:r>
            <a:r>
              <a:rPr lang="vi-VN" sz="3399" dirty="0">
                <a:solidFill>
                  <a:srgbClr val="241452"/>
                </a:solidFill>
                <a:latin typeface="Noto Sans"/>
              </a:rPr>
              <a:t> 650.000 đ, </a:t>
            </a:r>
            <a:r>
              <a:rPr lang="vi-VN" sz="3399" dirty="0" err="1">
                <a:solidFill>
                  <a:srgbClr val="241452"/>
                </a:solidFill>
                <a:latin typeface="Noto Sans"/>
              </a:rPr>
              <a:t>phí</a:t>
            </a:r>
            <a:r>
              <a:rPr lang="vi-VN" sz="3399" dirty="0">
                <a:solidFill>
                  <a:srgbClr val="241452"/>
                </a:solidFill>
                <a:latin typeface="Noto Sans"/>
              </a:rPr>
              <a:t> </a:t>
            </a:r>
            <a:r>
              <a:rPr lang="vi-VN" sz="3399" dirty="0" err="1">
                <a:solidFill>
                  <a:srgbClr val="241452"/>
                </a:solidFill>
                <a:latin typeface="Noto Sans"/>
              </a:rPr>
              <a:t>phạt</a:t>
            </a:r>
            <a:r>
              <a:rPr lang="vi-VN" sz="3399" dirty="0">
                <a:solidFill>
                  <a:srgbClr val="241452"/>
                </a:solidFill>
                <a:latin typeface="Noto Sans"/>
              </a:rPr>
              <a:t> </a:t>
            </a:r>
            <a:r>
              <a:rPr lang="vi-VN" sz="3399" dirty="0" err="1">
                <a:solidFill>
                  <a:srgbClr val="241452"/>
                </a:solidFill>
                <a:latin typeface="Noto Sans"/>
              </a:rPr>
              <a:t>sẽ</a:t>
            </a:r>
            <a:r>
              <a:rPr lang="vi-VN" sz="3399" dirty="0">
                <a:solidFill>
                  <a:srgbClr val="241452"/>
                </a:solidFill>
                <a:latin typeface="Noto Sans"/>
              </a:rPr>
              <a:t> </a:t>
            </a:r>
            <a:r>
              <a:rPr lang="vi-VN" sz="3399" dirty="0" err="1">
                <a:solidFill>
                  <a:srgbClr val="241452"/>
                </a:solidFill>
                <a:latin typeface="Noto Sans"/>
              </a:rPr>
              <a:t>khấu</a:t>
            </a:r>
            <a:r>
              <a:rPr lang="vi-VN" sz="3399" dirty="0">
                <a:solidFill>
                  <a:srgbClr val="241452"/>
                </a:solidFill>
                <a:latin typeface="Noto Sans"/>
              </a:rPr>
              <a:t> </a:t>
            </a:r>
            <a:r>
              <a:rPr lang="vi-VN" sz="3399" dirty="0" err="1">
                <a:solidFill>
                  <a:srgbClr val="241452"/>
                </a:solidFill>
                <a:latin typeface="Noto Sans"/>
              </a:rPr>
              <a:t>trừ</a:t>
            </a:r>
            <a:r>
              <a:rPr lang="vi-VN" sz="3399" dirty="0">
                <a:solidFill>
                  <a:srgbClr val="241452"/>
                </a:solidFill>
                <a:latin typeface="Noto Sans"/>
              </a:rPr>
              <a:t> </a:t>
            </a:r>
            <a:r>
              <a:rPr lang="vi-VN" sz="3399" dirty="0" err="1">
                <a:solidFill>
                  <a:srgbClr val="241452"/>
                </a:solidFill>
                <a:latin typeface="Noto Sans"/>
              </a:rPr>
              <a:t>dần</a:t>
            </a:r>
            <a:r>
              <a:rPr lang="vi-VN" sz="3399" dirty="0">
                <a:solidFill>
                  <a:srgbClr val="241452"/>
                </a:solidFill>
                <a:latin typeface="Noto Sans"/>
              </a:rPr>
              <a:t> </a:t>
            </a:r>
            <a:r>
              <a:rPr lang="vi-VN" sz="3399" dirty="0" err="1">
                <a:solidFill>
                  <a:srgbClr val="241452"/>
                </a:solidFill>
                <a:latin typeface="Noto Sans"/>
              </a:rPr>
              <a:t>khoản</a:t>
            </a:r>
            <a:r>
              <a:rPr lang="vi-VN" sz="3399" dirty="0">
                <a:solidFill>
                  <a:srgbClr val="241452"/>
                </a:solidFill>
                <a:latin typeface="Noto Sans"/>
              </a:rPr>
              <a:t> </a:t>
            </a:r>
            <a:r>
              <a:rPr lang="vi-VN" sz="3399" dirty="0" err="1">
                <a:solidFill>
                  <a:srgbClr val="241452"/>
                </a:solidFill>
                <a:latin typeface="Noto Sans"/>
              </a:rPr>
              <a:t>này</a:t>
            </a:r>
            <a:endParaRPr lang="vi-VN" sz="3399" dirty="0">
              <a:solidFill>
                <a:srgbClr val="241452"/>
              </a:solidFill>
              <a:latin typeface="Noto San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vi-VN" sz="3399" b="0" i="0" u="none" strike="noStrike" kern="1200" cap="none" spc="0" normalizeH="0" baseline="0" noProof="0" dirty="0" err="1">
                <a:ln>
                  <a:noFill/>
                </a:ln>
                <a:solidFill>
                  <a:srgbClr val="241452"/>
                </a:solidFill>
                <a:effectLst/>
                <a:uLnTx/>
                <a:uFillTx/>
                <a:latin typeface="Noto Sans"/>
                <a:ea typeface="+mn-ea"/>
                <a:cs typeface="+mn-cs"/>
              </a:rPr>
              <a:t>Nếu</a:t>
            </a:r>
            <a:r>
              <a:rPr kumimoji="0" lang="vi-VN" sz="3399" b="0" i="0" u="none" strike="noStrike" kern="1200" cap="none" spc="0" normalizeH="0" baseline="0" noProof="0" dirty="0">
                <a:ln>
                  <a:noFill/>
                </a:ln>
                <a:solidFill>
                  <a:srgbClr val="241452"/>
                </a:solidFill>
                <a:effectLst/>
                <a:uLnTx/>
                <a:uFillTx/>
                <a:latin typeface="Noto Sans"/>
                <a:ea typeface="+mn-ea"/>
                <a:cs typeface="+mn-cs"/>
              </a:rPr>
              <a:t> </a:t>
            </a:r>
            <a:r>
              <a:rPr kumimoji="0" lang="vi-VN" sz="3399" b="0" i="0" u="none" strike="noStrike" kern="1200" cap="none" spc="0" normalizeH="0" baseline="0" noProof="0" dirty="0" err="1">
                <a:ln>
                  <a:noFill/>
                </a:ln>
                <a:solidFill>
                  <a:srgbClr val="241452"/>
                </a:solidFill>
                <a:effectLst/>
                <a:uLnTx/>
                <a:uFillTx/>
                <a:latin typeface="Noto Sans"/>
                <a:ea typeface="+mn-ea"/>
                <a:cs typeface="+mn-cs"/>
              </a:rPr>
              <a:t>tiền</a:t>
            </a:r>
            <a:r>
              <a:rPr kumimoji="0" lang="vi-VN" sz="3399" b="0" i="0" u="none" strike="noStrike" kern="1200" cap="none" spc="0" normalizeH="0" baseline="0" noProof="0" dirty="0">
                <a:ln>
                  <a:noFill/>
                </a:ln>
                <a:solidFill>
                  <a:srgbClr val="241452"/>
                </a:solidFill>
                <a:effectLst/>
                <a:uLnTx/>
                <a:uFillTx/>
                <a:latin typeface="Noto Sans"/>
                <a:ea typeface="+mn-ea"/>
                <a:cs typeface="+mn-cs"/>
              </a:rPr>
              <a:t> </a:t>
            </a:r>
            <a:r>
              <a:rPr kumimoji="0" lang="vi-VN" sz="3399" b="0" i="0" u="none" strike="noStrike" kern="1200" cap="none" spc="0" normalizeH="0" baseline="0" noProof="0" dirty="0" err="1">
                <a:ln>
                  <a:noFill/>
                </a:ln>
                <a:solidFill>
                  <a:srgbClr val="241452"/>
                </a:solidFill>
                <a:effectLst/>
                <a:uLnTx/>
                <a:uFillTx/>
                <a:latin typeface="Noto Sans"/>
                <a:ea typeface="+mn-ea"/>
                <a:cs typeface="+mn-cs"/>
              </a:rPr>
              <a:t>cọc</a:t>
            </a:r>
            <a:r>
              <a:rPr kumimoji="0" lang="vi-VN" sz="3399" b="0" i="0" u="none" strike="noStrike" kern="1200" cap="none" spc="0" normalizeH="0" baseline="0" noProof="0" dirty="0">
                <a:ln>
                  <a:noFill/>
                </a:ln>
                <a:solidFill>
                  <a:srgbClr val="241452"/>
                </a:solidFill>
                <a:effectLst/>
                <a:uLnTx/>
                <a:uFillTx/>
                <a:latin typeface="Noto Sans"/>
                <a:ea typeface="+mn-ea"/>
                <a:cs typeface="+mn-cs"/>
              </a:rPr>
              <a:t> </a:t>
            </a:r>
            <a:r>
              <a:rPr kumimoji="0" lang="vi-VN" sz="3399" b="0" i="0" u="none" strike="noStrike" kern="1200" cap="none" spc="0" normalizeH="0" baseline="0" noProof="0" dirty="0" err="1">
                <a:ln>
                  <a:noFill/>
                </a:ln>
                <a:solidFill>
                  <a:srgbClr val="241452"/>
                </a:solidFill>
                <a:effectLst/>
                <a:uLnTx/>
                <a:uFillTx/>
                <a:latin typeface="Noto Sans"/>
                <a:ea typeface="+mn-ea"/>
                <a:cs typeface="+mn-cs"/>
              </a:rPr>
              <a:t>bị</a:t>
            </a:r>
            <a:r>
              <a:rPr kumimoji="0" lang="vi-VN" sz="3399" b="0" i="0" u="none" strike="noStrike" kern="1200" cap="none" spc="0" normalizeH="0" baseline="0" noProof="0" dirty="0">
                <a:ln>
                  <a:noFill/>
                </a:ln>
                <a:solidFill>
                  <a:srgbClr val="241452"/>
                </a:solidFill>
                <a:effectLst/>
                <a:uLnTx/>
                <a:uFillTx/>
                <a:latin typeface="Noto Sans"/>
                <a:ea typeface="+mn-ea"/>
                <a:cs typeface="+mn-cs"/>
              </a:rPr>
              <a:t> </a:t>
            </a:r>
            <a:r>
              <a:rPr kumimoji="0" lang="vi-VN" sz="3399" b="0" i="0" u="none" strike="noStrike" kern="1200" cap="none" spc="0" normalizeH="0" baseline="0" noProof="0" dirty="0" err="1">
                <a:ln>
                  <a:noFill/>
                </a:ln>
                <a:solidFill>
                  <a:srgbClr val="241452"/>
                </a:solidFill>
                <a:effectLst/>
                <a:uLnTx/>
                <a:uFillTx/>
                <a:latin typeface="Noto Sans"/>
                <a:ea typeface="+mn-ea"/>
                <a:cs typeface="+mn-cs"/>
              </a:rPr>
              <a:t>trừ</a:t>
            </a:r>
            <a:r>
              <a:rPr kumimoji="0" lang="vi-VN" sz="3399" b="0" i="0" u="none" strike="noStrike" kern="1200" cap="none" spc="0" normalizeH="0" baseline="0" noProof="0" dirty="0">
                <a:ln>
                  <a:noFill/>
                </a:ln>
                <a:solidFill>
                  <a:srgbClr val="241452"/>
                </a:solidFill>
                <a:effectLst/>
                <a:uLnTx/>
                <a:uFillTx/>
                <a:latin typeface="Noto Sans"/>
                <a:ea typeface="+mn-ea"/>
                <a:cs typeface="+mn-cs"/>
              </a:rPr>
              <a:t> </a:t>
            </a:r>
            <a:r>
              <a:rPr kumimoji="0" lang="vi-VN" sz="3399" b="0" i="0" u="none" strike="noStrike" kern="1200" cap="none" spc="0" normalizeH="0" baseline="0" noProof="0" dirty="0" err="1">
                <a:ln>
                  <a:noFill/>
                </a:ln>
                <a:solidFill>
                  <a:srgbClr val="241452"/>
                </a:solidFill>
                <a:effectLst/>
                <a:uLnTx/>
                <a:uFillTx/>
                <a:latin typeface="Noto Sans"/>
                <a:ea typeface="+mn-ea"/>
                <a:cs typeface="+mn-cs"/>
              </a:rPr>
              <a:t>xuống</a:t>
            </a:r>
            <a:r>
              <a:rPr kumimoji="0" lang="vi-VN" sz="3399" b="0" i="0" u="none" strike="noStrike" kern="1200" cap="none" spc="0" normalizeH="0" baseline="0" noProof="0" dirty="0">
                <a:ln>
                  <a:noFill/>
                </a:ln>
                <a:solidFill>
                  <a:srgbClr val="241452"/>
                </a:solidFill>
                <a:effectLst/>
                <a:uLnTx/>
                <a:uFillTx/>
                <a:latin typeface="Noto Sans"/>
                <a:ea typeface="+mn-ea"/>
                <a:cs typeface="+mn-cs"/>
              </a:rPr>
              <a:t> </a:t>
            </a:r>
            <a:r>
              <a:rPr kumimoji="0" lang="vi-VN" sz="3399" b="0" i="0" u="none" strike="noStrike" kern="1200" cap="none" spc="0" normalizeH="0" baseline="0" noProof="0" dirty="0" err="1">
                <a:ln>
                  <a:noFill/>
                </a:ln>
                <a:solidFill>
                  <a:srgbClr val="241452"/>
                </a:solidFill>
                <a:effectLst/>
                <a:uLnTx/>
                <a:uFillTx/>
                <a:latin typeface="Noto Sans"/>
                <a:ea typeface="+mn-ea"/>
                <a:cs typeface="+mn-cs"/>
              </a:rPr>
              <a:t>mức</a:t>
            </a:r>
            <a:r>
              <a:rPr kumimoji="0" lang="vi-VN" sz="3399" b="0" i="0" u="none" strike="noStrike" kern="1200" cap="none" spc="0" normalizeH="0" baseline="0" noProof="0" dirty="0">
                <a:ln>
                  <a:noFill/>
                </a:ln>
                <a:solidFill>
                  <a:srgbClr val="241452"/>
                </a:solidFill>
                <a:effectLst/>
                <a:uLnTx/>
                <a:uFillTx/>
                <a:latin typeface="Noto Sans"/>
                <a:ea typeface="+mn-ea"/>
                <a:cs typeface="+mn-cs"/>
              </a:rPr>
              <a:t> 300.000 đ, </a:t>
            </a:r>
            <a:r>
              <a:rPr kumimoji="0" lang="vi-VN" sz="3399" b="0" i="0" u="none" strike="noStrike" kern="1200" cap="none" spc="0" normalizeH="0" baseline="0" noProof="0" dirty="0" err="1">
                <a:ln>
                  <a:noFill/>
                </a:ln>
                <a:solidFill>
                  <a:srgbClr val="241452"/>
                </a:solidFill>
                <a:effectLst/>
                <a:uLnTx/>
                <a:uFillTx/>
                <a:latin typeface="Noto Sans"/>
                <a:ea typeface="+mn-ea"/>
                <a:cs typeface="+mn-cs"/>
              </a:rPr>
              <a:t>độc</a:t>
            </a:r>
            <a:r>
              <a:rPr kumimoji="0" lang="vi-VN" sz="3399" b="0" i="0" u="none" strike="noStrike" kern="1200" cap="none" spc="0" normalizeH="0" baseline="0" noProof="0" dirty="0">
                <a:ln>
                  <a:noFill/>
                </a:ln>
                <a:solidFill>
                  <a:srgbClr val="241452"/>
                </a:solidFill>
                <a:effectLst/>
                <a:uLnTx/>
                <a:uFillTx/>
                <a:latin typeface="Noto Sans"/>
                <a:ea typeface="+mn-ea"/>
                <a:cs typeface="+mn-cs"/>
              </a:rPr>
              <a:t> </a:t>
            </a:r>
            <a:r>
              <a:rPr kumimoji="0" lang="vi-VN" sz="3399" b="0" i="0" u="none" strike="noStrike" kern="1200" cap="none" spc="0" normalizeH="0" baseline="0" noProof="0" dirty="0" err="1">
                <a:ln>
                  <a:noFill/>
                </a:ln>
                <a:solidFill>
                  <a:srgbClr val="241452"/>
                </a:solidFill>
                <a:effectLst/>
                <a:uLnTx/>
                <a:uFillTx/>
                <a:latin typeface="Noto Sans"/>
                <a:ea typeface="+mn-ea"/>
                <a:cs typeface="+mn-cs"/>
              </a:rPr>
              <a:t>giả</a:t>
            </a:r>
            <a:r>
              <a:rPr kumimoji="0" lang="vi-VN" sz="3399" b="0" i="0" u="none" strike="noStrike" kern="1200" cap="none" spc="0" normalizeH="0" baseline="0" noProof="0" dirty="0">
                <a:ln>
                  <a:noFill/>
                </a:ln>
                <a:solidFill>
                  <a:srgbClr val="241452"/>
                </a:solidFill>
                <a:effectLst/>
                <a:uLnTx/>
                <a:uFillTx/>
                <a:latin typeface="Noto Sans"/>
                <a:ea typeface="+mn-ea"/>
                <a:cs typeface="+mn-cs"/>
              </a:rPr>
              <a:t> </a:t>
            </a:r>
            <a:r>
              <a:rPr kumimoji="0" lang="vi-VN" sz="3399" b="0" i="0" u="none" strike="noStrike" kern="1200" cap="none" spc="0" normalizeH="0" baseline="0" noProof="0" dirty="0" err="1">
                <a:ln>
                  <a:noFill/>
                </a:ln>
                <a:solidFill>
                  <a:srgbClr val="241452"/>
                </a:solidFill>
                <a:effectLst/>
                <a:uLnTx/>
                <a:uFillTx/>
                <a:latin typeface="Noto Sans"/>
                <a:ea typeface="+mn-ea"/>
                <a:cs typeface="+mn-cs"/>
              </a:rPr>
              <a:t>cần</a:t>
            </a:r>
            <a:r>
              <a:rPr kumimoji="0" lang="vi-VN" sz="3399" b="0" i="0" u="none" strike="noStrike" kern="1200" cap="none" spc="0" normalizeH="0" baseline="0" noProof="0" dirty="0">
                <a:ln>
                  <a:noFill/>
                </a:ln>
                <a:solidFill>
                  <a:srgbClr val="241452"/>
                </a:solidFill>
                <a:effectLst/>
                <a:uLnTx/>
                <a:uFillTx/>
                <a:latin typeface="Noto Sans"/>
                <a:ea typeface="+mn-ea"/>
                <a:cs typeface="+mn-cs"/>
              </a:rPr>
              <a:t> </a:t>
            </a:r>
            <a:r>
              <a:rPr kumimoji="0" lang="vi-VN" sz="3399" b="0" i="0" u="none" strike="noStrike" kern="1200" cap="none" spc="0" normalizeH="0" baseline="0" noProof="0" dirty="0" err="1">
                <a:ln>
                  <a:noFill/>
                </a:ln>
                <a:solidFill>
                  <a:srgbClr val="241452"/>
                </a:solidFill>
                <a:effectLst/>
                <a:uLnTx/>
                <a:uFillTx/>
                <a:latin typeface="Noto Sans"/>
                <a:ea typeface="+mn-ea"/>
                <a:cs typeface="+mn-cs"/>
              </a:rPr>
              <a:t>đóng</a:t>
            </a:r>
            <a:r>
              <a:rPr kumimoji="0" lang="vi-VN" sz="3399" b="0" i="0" u="none" strike="noStrike" kern="1200" cap="none" spc="0" normalizeH="0" baseline="0" noProof="0" dirty="0">
                <a:ln>
                  <a:noFill/>
                </a:ln>
                <a:solidFill>
                  <a:srgbClr val="241452"/>
                </a:solidFill>
                <a:effectLst/>
                <a:uLnTx/>
                <a:uFillTx/>
                <a:latin typeface="Noto Sans"/>
                <a:ea typeface="+mn-ea"/>
                <a:cs typeface="+mn-cs"/>
              </a:rPr>
              <a:t> </a:t>
            </a:r>
            <a:r>
              <a:rPr kumimoji="0" lang="vi-VN" sz="3399" b="0" i="0" u="none" strike="noStrike" kern="1200" cap="none" spc="0" normalizeH="0" baseline="0" noProof="0" dirty="0" err="1">
                <a:ln>
                  <a:noFill/>
                </a:ln>
                <a:solidFill>
                  <a:srgbClr val="241452"/>
                </a:solidFill>
                <a:effectLst/>
                <a:uLnTx/>
                <a:uFillTx/>
                <a:latin typeface="Noto Sans"/>
                <a:ea typeface="+mn-ea"/>
                <a:cs typeface="+mn-cs"/>
              </a:rPr>
              <a:t>bổ</a:t>
            </a:r>
            <a:r>
              <a:rPr kumimoji="0" lang="vi-VN" sz="3399" b="0" i="0" u="none" strike="noStrike" kern="1200" cap="none" spc="0" normalizeH="0" baseline="0" noProof="0" dirty="0">
                <a:ln>
                  <a:noFill/>
                </a:ln>
                <a:solidFill>
                  <a:srgbClr val="241452"/>
                </a:solidFill>
                <a:effectLst/>
                <a:uLnTx/>
                <a:uFillTx/>
                <a:latin typeface="Noto Sans"/>
                <a:ea typeface="+mn-ea"/>
                <a:cs typeface="+mn-cs"/>
              </a:rPr>
              <a:t> sung </a:t>
            </a:r>
            <a:r>
              <a:rPr kumimoji="0" lang="vi-VN" sz="3399" b="0" i="0" u="none" strike="noStrike" kern="1200" cap="none" spc="0" normalizeH="0" baseline="0" noProof="0" dirty="0" err="1">
                <a:ln>
                  <a:noFill/>
                </a:ln>
                <a:solidFill>
                  <a:srgbClr val="241452"/>
                </a:solidFill>
                <a:effectLst/>
                <a:uLnTx/>
                <a:uFillTx/>
                <a:latin typeface="Noto Sans"/>
                <a:ea typeface="+mn-ea"/>
                <a:cs typeface="+mn-cs"/>
              </a:rPr>
              <a:t>để</a:t>
            </a:r>
            <a:r>
              <a:rPr kumimoji="0" lang="vi-VN" sz="3399" b="0" i="0" u="none" strike="noStrike" kern="1200" cap="none" spc="0" normalizeH="0" baseline="0" noProof="0" dirty="0">
                <a:ln>
                  <a:noFill/>
                </a:ln>
                <a:solidFill>
                  <a:srgbClr val="241452"/>
                </a:solidFill>
                <a:effectLst/>
                <a:uLnTx/>
                <a:uFillTx/>
                <a:latin typeface="Noto Sans"/>
                <a:ea typeface="+mn-ea"/>
                <a:cs typeface="+mn-cs"/>
              </a:rPr>
              <a:t> </a:t>
            </a:r>
            <a:r>
              <a:rPr kumimoji="0" lang="vi-VN" sz="3399" b="0" i="0" u="none" strike="noStrike" kern="1200" cap="none" spc="0" normalizeH="0" baseline="0" noProof="0" dirty="0" err="1">
                <a:ln>
                  <a:noFill/>
                </a:ln>
                <a:solidFill>
                  <a:srgbClr val="241452"/>
                </a:solidFill>
                <a:effectLst/>
                <a:uLnTx/>
                <a:uFillTx/>
                <a:latin typeface="Noto Sans"/>
                <a:ea typeface="+mn-ea"/>
                <a:cs typeface="+mn-cs"/>
              </a:rPr>
              <a:t>khoản</a:t>
            </a:r>
            <a:r>
              <a:rPr kumimoji="0" lang="vi-VN" sz="3399" b="0" i="0" u="none" strike="noStrike" kern="1200" cap="none" spc="0" normalizeH="0" baseline="0" noProof="0" dirty="0">
                <a:ln>
                  <a:noFill/>
                </a:ln>
                <a:solidFill>
                  <a:srgbClr val="241452"/>
                </a:solidFill>
                <a:effectLst/>
                <a:uLnTx/>
                <a:uFillTx/>
                <a:latin typeface="Noto Sans"/>
                <a:ea typeface="+mn-ea"/>
                <a:cs typeface="+mn-cs"/>
              </a:rPr>
              <a:t> </a:t>
            </a:r>
            <a:r>
              <a:rPr kumimoji="0" lang="vi-VN" sz="3399" b="0" i="0" u="none" strike="noStrike" kern="1200" cap="none" spc="0" normalizeH="0" baseline="0" noProof="0" dirty="0" err="1">
                <a:ln>
                  <a:noFill/>
                </a:ln>
                <a:solidFill>
                  <a:srgbClr val="241452"/>
                </a:solidFill>
                <a:effectLst/>
                <a:uLnTx/>
                <a:uFillTx/>
                <a:latin typeface="Noto Sans"/>
                <a:ea typeface="+mn-ea"/>
                <a:cs typeface="+mn-cs"/>
              </a:rPr>
              <a:t>đặt</a:t>
            </a:r>
            <a:r>
              <a:rPr kumimoji="0" lang="vi-VN" sz="3399" b="0" i="0" u="none" strike="noStrike" kern="1200" cap="none" spc="0" normalizeH="0" baseline="0" noProof="0" dirty="0">
                <a:ln>
                  <a:noFill/>
                </a:ln>
                <a:solidFill>
                  <a:srgbClr val="241452"/>
                </a:solidFill>
                <a:effectLst/>
                <a:uLnTx/>
                <a:uFillTx/>
                <a:latin typeface="Noto Sans"/>
                <a:ea typeface="+mn-ea"/>
                <a:cs typeface="+mn-cs"/>
              </a:rPr>
              <a:t> </a:t>
            </a:r>
            <a:r>
              <a:rPr kumimoji="0" lang="vi-VN" sz="3399" b="0" i="0" u="none" strike="noStrike" kern="1200" cap="none" spc="0" normalizeH="0" baseline="0" noProof="0" dirty="0" err="1">
                <a:ln>
                  <a:noFill/>
                </a:ln>
                <a:solidFill>
                  <a:srgbClr val="241452"/>
                </a:solidFill>
                <a:effectLst/>
                <a:uLnTx/>
                <a:uFillTx/>
                <a:latin typeface="Noto Sans"/>
                <a:ea typeface="+mn-ea"/>
                <a:cs typeface="+mn-cs"/>
              </a:rPr>
              <a:t>cọc</a:t>
            </a:r>
            <a:r>
              <a:rPr kumimoji="0" lang="vi-VN" sz="3399" b="0" i="0" u="none" strike="noStrike" kern="1200" cap="none" spc="0" normalizeH="0" baseline="0" noProof="0" dirty="0">
                <a:ln>
                  <a:noFill/>
                </a:ln>
                <a:solidFill>
                  <a:srgbClr val="241452"/>
                </a:solidFill>
                <a:effectLst/>
                <a:uLnTx/>
                <a:uFillTx/>
                <a:latin typeface="Noto Sans"/>
                <a:ea typeface="+mn-ea"/>
                <a:cs typeface="+mn-cs"/>
              </a:rPr>
              <a:t> </a:t>
            </a:r>
            <a:r>
              <a:rPr kumimoji="0" lang="vi-VN" sz="3399" b="0" i="0" u="none" strike="noStrike" kern="1200" cap="none" spc="0" normalizeH="0" baseline="0" noProof="0" dirty="0" err="1">
                <a:ln>
                  <a:noFill/>
                </a:ln>
                <a:solidFill>
                  <a:srgbClr val="241452"/>
                </a:solidFill>
                <a:effectLst/>
                <a:uLnTx/>
                <a:uFillTx/>
                <a:latin typeface="Noto Sans"/>
                <a:ea typeface="+mn-ea"/>
                <a:cs typeface="+mn-cs"/>
              </a:rPr>
              <a:t>đạt</a:t>
            </a:r>
            <a:r>
              <a:rPr kumimoji="0" lang="vi-VN" sz="3399" b="0" i="0" u="none" strike="noStrike" kern="1200" cap="none" spc="0" normalizeH="0" baseline="0" noProof="0" dirty="0">
                <a:ln>
                  <a:noFill/>
                </a:ln>
                <a:solidFill>
                  <a:srgbClr val="241452"/>
                </a:solidFill>
                <a:effectLst/>
                <a:uLnTx/>
                <a:uFillTx/>
                <a:latin typeface="Noto Sans"/>
                <a:ea typeface="+mn-ea"/>
                <a:cs typeface="+mn-cs"/>
              </a:rPr>
              <a:t> </a:t>
            </a:r>
            <a:r>
              <a:rPr kumimoji="0" lang="vi-VN" sz="3399" b="0" i="0" u="none" strike="noStrike" kern="1200" cap="none" spc="0" normalizeH="0" baseline="0" noProof="0" dirty="0" err="1">
                <a:ln>
                  <a:noFill/>
                </a:ln>
                <a:solidFill>
                  <a:srgbClr val="241452"/>
                </a:solidFill>
                <a:effectLst/>
                <a:uLnTx/>
                <a:uFillTx/>
                <a:latin typeface="Noto Sans"/>
                <a:ea typeface="+mn-ea"/>
                <a:cs typeface="+mn-cs"/>
              </a:rPr>
              <a:t>mức</a:t>
            </a:r>
            <a:r>
              <a:rPr kumimoji="0" lang="vi-VN" sz="3399" b="0" i="0" u="none" strike="noStrike" kern="1200" cap="none" spc="0" normalizeH="0" baseline="0" noProof="0" dirty="0">
                <a:ln>
                  <a:noFill/>
                </a:ln>
                <a:solidFill>
                  <a:srgbClr val="241452"/>
                </a:solidFill>
                <a:effectLst/>
                <a:uLnTx/>
                <a:uFillTx/>
                <a:latin typeface="Noto Sans"/>
                <a:ea typeface="+mn-ea"/>
                <a:cs typeface="+mn-cs"/>
              </a:rPr>
              <a:t> 650.000 đ</a:t>
            </a:r>
          </a:p>
          <a:p>
            <a:pPr marL="457200" marR="0" lvl="0" indent="-4572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vi-VN" sz="3399" dirty="0" err="1">
                <a:solidFill>
                  <a:srgbClr val="241452"/>
                </a:solidFill>
                <a:latin typeface="Noto Sans"/>
              </a:rPr>
              <a:t>Tiền</a:t>
            </a:r>
            <a:r>
              <a:rPr lang="vi-VN" sz="3399" dirty="0">
                <a:solidFill>
                  <a:srgbClr val="241452"/>
                </a:solidFill>
                <a:latin typeface="Noto Sans"/>
              </a:rPr>
              <a:t> </a:t>
            </a:r>
            <a:r>
              <a:rPr lang="vi-VN" sz="3399" dirty="0" err="1">
                <a:solidFill>
                  <a:srgbClr val="241452"/>
                </a:solidFill>
                <a:latin typeface="Noto Sans"/>
              </a:rPr>
              <a:t>cọc</a:t>
            </a:r>
            <a:r>
              <a:rPr lang="vi-VN" sz="3399" dirty="0">
                <a:solidFill>
                  <a:srgbClr val="241452"/>
                </a:solidFill>
                <a:latin typeface="Noto Sans"/>
              </a:rPr>
              <a:t> </a:t>
            </a:r>
            <a:r>
              <a:rPr lang="vi-VN" sz="3399" dirty="0" err="1">
                <a:solidFill>
                  <a:srgbClr val="241452"/>
                </a:solidFill>
                <a:latin typeface="Noto Sans"/>
              </a:rPr>
              <a:t>sẽ</a:t>
            </a:r>
            <a:r>
              <a:rPr lang="vi-VN" sz="3399" dirty="0">
                <a:solidFill>
                  <a:srgbClr val="241452"/>
                </a:solidFill>
                <a:latin typeface="Noto Sans"/>
              </a:rPr>
              <a:t> </a:t>
            </a:r>
            <a:r>
              <a:rPr lang="vi-VN" sz="3399" dirty="0" err="1">
                <a:solidFill>
                  <a:srgbClr val="241452"/>
                </a:solidFill>
                <a:latin typeface="Noto Sans"/>
              </a:rPr>
              <a:t>trả</a:t>
            </a:r>
            <a:r>
              <a:rPr lang="vi-VN" sz="3399" dirty="0">
                <a:solidFill>
                  <a:srgbClr val="241452"/>
                </a:solidFill>
                <a:latin typeface="Noto Sans"/>
              </a:rPr>
              <a:t> </a:t>
            </a:r>
            <a:r>
              <a:rPr lang="vi-VN" sz="3399" dirty="0" err="1">
                <a:solidFill>
                  <a:srgbClr val="241452"/>
                </a:solidFill>
                <a:latin typeface="Noto Sans"/>
              </a:rPr>
              <a:t>lại</a:t>
            </a:r>
            <a:r>
              <a:rPr lang="vi-VN" sz="3399" dirty="0">
                <a:solidFill>
                  <a:srgbClr val="241452"/>
                </a:solidFill>
                <a:latin typeface="Noto Sans"/>
              </a:rPr>
              <a:t> khi </a:t>
            </a:r>
            <a:r>
              <a:rPr lang="vi-VN" sz="3399" dirty="0" err="1">
                <a:solidFill>
                  <a:srgbClr val="241452"/>
                </a:solidFill>
                <a:latin typeface="Noto Sans"/>
              </a:rPr>
              <a:t>độc</a:t>
            </a:r>
            <a:r>
              <a:rPr lang="vi-VN" sz="3399" dirty="0">
                <a:solidFill>
                  <a:srgbClr val="241452"/>
                </a:solidFill>
                <a:latin typeface="Noto Sans"/>
              </a:rPr>
              <a:t> </a:t>
            </a:r>
            <a:r>
              <a:rPr lang="vi-VN" sz="3399" dirty="0" err="1">
                <a:solidFill>
                  <a:srgbClr val="241452"/>
                </a:solidFill>
                <a:latin typeface="Noto Sans"/>
              </a:rPr>
              <a:t>giả</a:t>
            </a:r>
            <a:r>
              <a:rPr lang="vi-VN" sz="3399" dirty="0">
                <a:solidFill>
                  <a:srgbClr val="241452"/>
                </a:solidFill>
                <a:latin typeface="Noto Sans"/>
              </a:rPr>
              <a:t> </a:t>
            </a:r>
            <a:r>
              <a:rPr lang="vi-VN" sz="3399" dirty="0" err="1">
                <a:solidFill>
                  <a:srgbClr val="241452"/>
                </a:solidFill>
                <a:latin typeface="Noto Sans"/>
              </a:rPr>
              <a:t>ngừng</a:t>
            </a:r>
            <a:r>
              <a:rPr lang="vi-VN" sz="3399" dirty="0">
                <a:solidFill>
                  <a:srgbClr val="241452"/>
                </a:solidFill>
                <a:latin typeface="Noto Sans"/>
              </a:rPr>
              <a:t> </a:t>
            </a:r>
            <a:r>
              <a:rPr lang="vi-VN" sz="3399" dirty="0" err="1">
                <a:solidFill>
                  <a:srgbClr val="241452"/>
                </a:solidFill>
                <a:latin typeface="Noto Sans"/>
              </a:rPr>
              <a:t>sử</a:t>
            </a:r>
            <a:r>
              <a:rPr lang="vi-VN" sz="3399" dirty="0">
                <a:solidFill>
                  <a:srgbClr val="241452"/>
                </a:solidFill>
                <a:latin typeface="Noto Sans"/>
              </a:rPr>
              <a:t> </a:t>
            </a:r>
            <a:r>
              <a:rPr lang="vi-VN" sz="3399" dirty="0" err="1">
                <a:solidFill>
                  <a:srgbClr val="241452"/>
                </a:solidFill>
                <a:latin typeface="Noto Sans"/>
              </a:rPr>
              <a:t>dụng</a:t>
            </a:r>
            <a:r>
              <a:rPr lang="vi-VN" sz="3399" dirty="0">
                <a:solidFill>
                  <a:srgbClr val="241452"/>
                </a:solidFill>
                <a:latin typeface="Noto Sans"/>
              </a:rPr>
              <a:t> </a:t>
            </a:r>
            <a:r>
              <a:rPr lang="vi-VN" sz="3399" dirty="0" err="1">
                <a:solidFill>
                  <a:srgbClr val="241452"/>
                </a:solidFill>
                <a:latin typeface="Noto Sans"/>
              </a:rPr>
              <a:t>dịch</a:t>
            </a:r>
            <a:r>
              <a:rPr lang="vi-VN" sz="3399" dirty="0">
                <a:solidFill>
                  <a:srgbClr val="241452"/>
                </a:solidFill>
                <a:latin typeface="Noto Sans"/>
              </a:rPr>
              <a:t> </a:t>
            </a:r>
            <a:r>
              <a:rPr lang="vi-VN" sz="3399" dirty="0" err="1">
                <a:solidFill>
                  <a:srgbClr val="241452"/>
                </a:solidFill>
                <a:latin typeface="Noto Sans"/>
              </a:rPr>
              <a:t>vụ</a:t>
            </a:r>
            <a:r>
              <a:rPr lang="vi-VN" sz="3399" dirty="0">
                <a:solidFill>
                  <a:srgbClr val="241452"/>
                </a:solidFill>
                <a:latin typeface="Noto Sans"/>
              </a:rPr>
              <a:t> thư </a:t>
            </a:r>
            <a:r>
              <a:rPr lang="vi-VN" sz="3399" dirty="0" err="1">
                <a:solidFill>
                  <a:srgbClr val="241452"/>
                </a:solidFill>
                <a:latin typeface="Noto Sans"/>
              </a:rPr>
              <a:t>viện</a:t>
            </a:r>
            <a:endParaRPr kumimoji="0" lang="vi-VN" sz="3399" b="0" i="0" u="none" strike="noStrike" kern="1200" cap="none" spc="0" normalizeH="0" baseline="0" noProof="0" dirty="0">
              <a:ln>
                <a:noFill/>
              </a:ln>
              <a:solidFill>
                <a:srgbClr val="241452"/>
              </a:solidFill>
              <a:effectLst/>
              <a:uLnTx/>
              <a:uFillTx/>
              <a:latin typeface="Noto Sans"/>
              <a:ea typeface="+mn-ea"/>
              <a:cs typeface="+mn-cs"/>
            </a:endParaRPr>
          </a:p>
        </p:txBody>
      </p:sp>
      <p:sp>
        <p:nvSpPr>
          <p:cNvPr id="16" name="TextBox 11">
            <a:extLst>
              <a:ext uri="{FF2B5EF4-FFF2-40B4-BE49-F238E27FC236}">
                <a16:creationId xmlns:a16="http://schemas.microsoft.com/office/drawing/2014/main" id="{F0864724-DDFD-4BF5-87D6-B95495C1363A}"/>
              </a:ext>
            </a:extLst>
          </p:cNvPr>
          <p:cNvSpPr txBox="1"/>
          <p:nvPr/>
        </p:nvSpPr>
        <p:spPr>
          <a:xfrm>
            <a:off x="1710115" y="2019300"/>
            <a:ext cx="11010900" cy="8971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3399" b="1" i="0" u="none" strike="noStrike" kern="1200" cap="none" spc="0" normalizeH="0" baseline="0" noProof="0" dirty="0" err="1">
                <a:ln>
                  <a:noFill/>
                </a:ln>
                <a:solidFill>
                  <a:srgbClr val="241452"/>
                </a:solidFill>
                <a:effectLst/>
                <a:uLnTx/>
                <a:uFillTx/>
                <a:latin typeface="Noto Sans"/>
                <a:ea typeface="+mn-ea"/>
                <a:cs typeface="+mn-cs"/>
              </a:rPr>
              <a:t>Hoạt</a:t>
            </a:r>
            <a:r>
              <a:rPr kumimoji="0" lang="vi-VN" sz="3399" b="1" i="0" u="none" strike="noStrike" kern="1200" cap="none" spc="0" normalizeH="0" baseline="0" noProof="0" dirty="0">
                <a:ln>
                  <a:noFill/>
                </a:ln>
                <a:solidFill>
                  <a:srgbClr val="241452"/>
                </a:solidFill>
                <a:effectLst/>
                <a:uLnTx/>
                <a:uFillTx/>
                <a:latin typeface="Noto Sans"/>
                <a:ea typeface="+mn-ea"/>
                <a:cs typeface="+mn-cs"/>
              </a:rPr>
              <a:t> </a:t>
            </a:r>
            <a:r>
              <a:rPr kumimoji="0" lang="vi-VN" sz="3399" b="1" i="0" u="none" strike="noStrike" kern="1200" cap="none" spc="0" normalizeH="0" baseline="0" noProof="0" dirty="0" err="1">
                <a:ln>
                  <a:noFill/>
                </a:ln>
                <a:solidFill>
                  <a:srgbClr val="241452"/>
                </a:solidFill>
                <a:effectLst/>
                <a:uLnTx/>
                <a:uFillTx/>
                <a:latin typeface="Noto Sans"/>
                <a:ea typeface="+mn-ea"/>
                <a:cs typeface="+mn-cs"/>
              </a:rPr>
              <a:t>động</a:t>
            </a:r>
            <a:r>
              <a:rPr kumimoji="0" lang="vi-VN" sz="3399" b="1" i="0" u="none" strike="noStrike" kern="1200" cap="none" spc="0" normalizeH="0" baseline="0" noProof="0" dirty="0">
                <a:ln>
                  <a:noFill/>
                </a:ln>
                <a:solidFill>
                  <a:srgbClr val="241452"/>
                </a:solidFill>
                <a:effectLst/>
                <a:uLnTx/>
                <a:uFillTx/>
                <a:latin typeface="Noto Sans"/>
                <a:ea typeface="+mn-ea"/>
                <a:cs typeface="+mn-cs"/>
              </a:rPr>
              <a:t> </a:t>
            </a:r>
            <a:r>
              <a:rPr kumimoji="0" lang="vi-VN" sz="3399" b="1" i="0" u="none" strike="noStrike" kern="1200" cap="none" spc="0" normalizeH="0" baseline="0" noProof="0" dirty="0" err="1">
                <a:ln>
                  <a:noFill/>
                </a:ln>
                <a:solidFill>
                  <a:srgbClr val="241452"/>
                </a:solidFill>
                <a:effectLst/>
                <a:uLnTx/>
                <a:uFillTx/>
                <a:latin typeface="Noto Sans"/>
                <a:ea typeface="+mn-ea"/>
                <a:cs typeface="+mn-cs"/>
              </a:rPr>
              <a:t>mượn</a:t>
            </a:r>
            <a:r>
              <a:rPr kumimoji="0" lang="vi-VN" sz="3399" b="1" i="0" u="none" strike="noStrike" kern="1200" cap="none" spc="0" normalizeH="0" baseline="0" noProof="0" dirty="0">
                <a:ln>
                  <a:noFill/>
                </a:ln>
                <a:solidFill>
                  <a:srgbClr val="241452"/>
                </a:solidFill>
                <a:effectLst/>
                <a:uLnTx/>
                <a:uFillTx/>
                <a:latin typeface="Noto Sans"/>
                <a:ea typeface="+mn-ea"/>
                <a:cs typeface="+mn-cs"/>
              </a:rPr>
              <a:t> – </a:t>
            </a:r>
            <a:r>
              <a:rPr kumimoji="0" lang="vi-VN" sz="3399" b="1" i="0" u="none" strike="noStrike" kern="1200" cap="none" spc="0" normalizeH="0" baseline="0" noProof="0" dirty="0" err="1">
                <a:ln>
                  <a:noFill/>
                </a:ln>
                <a:solidFill>
                  <a:srgbClr val="241452"/>
                </a:solidFill>
                <a:effectLst/>
                <a:uLnTx/>
                <a:uFillTx/>
                <a:latin typeface="Noto Sans"/>
                <a:ea typeface="+mn-ea"/>
                <a:cs typeface="+mn-cs"/>
              </a:rPr>
              <a:t>trả</a:t>
            </a:r>
            <a:r>
              <a:rPr kumimoji="0" lang="vi-VN" sz="3399" b="1" i="0" u="none" strike="noStrike" kern="1200" cap="none" spc="0" normalizeH="0" baseline="0" noProof="0" dirty="0">
                <a:ln>
                  <a:noFill/>
                </a:ln>
                <a:solidFill>
                  <a:srgbClr val="241452"/>
                </a:solidFill>
                <a:effectLst/>
                <a:uLnTx/>
                <a:uFillTx/>
                <a:latin typeface="Noto Sans"/>
                <a:ea typeface="+mn-ea"/>
                <a:cs typeface="+mn-cs"/>
              </a:rPr>
              <a:t> </a:t>
            </a:r>
            <a:r>
              <a:rPr kumimoji="0" lang="vi-VN" sz="3399" b="1" i="0" u="none" strike="noStrike" kern="1200" cap="none" spc="0" normalizeH="0" baseline="0" noProof="0" dirty="0" err="1">
                <a:ln>
                  <a:noFill/>
                </a:ln>
                <a:solidFill>
                  <a:srgbClr val="241452"/>
                </a:solidFill>
                <a:effectLst/>
                <a:uLnTx/>
                <a:uFillTx/>
                <a:latin typeface="Noto Sans"/>
                <a:ea typeface="+mn-ea"/>
                <a:cs typeface="+mn-cs"/>
              </a:rPr>
              <a:t>sách</a:t>
            </a:r>
            <a:endParaRPr kumimoji="0" lang="vi-VN" sz="3399" b="1" i="0" u="none" strike="noStrike" kern="1200" cap="none" spc="0" normalizeH="0" baseline="0" noProof="0" dirty="0">
              <a:ln>
                <a:noFill/>
              </a:ln>
              <a:solidFill>
                <a:srgbClr val="241452"/>
              </a:solidFill>
              <a:effectLst/>
              <a:uLnTx/>
              <a:uFillTx/>
              <a:latin typeface="Noto Sans"/>
              <a:ea typeface="+mn-ea"/>
              <a:cs typeface="+mn-cs"/>
            </a:endParaRPr>
          </a:p>
        </p:txBody>
      </p:sp>
      <p:sp>
        <p:nvSpPr>
          <p:cNvPr id="9" name="TextBox 11">
            <a:extLst>
              <a:ext uri="{FF2B5EF4-FFF2-40B4-BE49-F238E27FC236}">
                <a16:creationId xmlns:a16="http://schemas.microsoft.com/office/drawing/2014/main" id="{54DED3DD-C8E4-4385-AA33-BC0EE3957873}"/>
              </a:ext>
            </a:extLst>
          </p:cNvPr>
          <p:cNvSpPr txBox="1"/>
          <p:nvPr/>
        </p:nvSpPr>
        <p:spPr>
          <a:xfrm>
            <a:off x="6629400" y="3226372"/>
            <a:ext cx="15815886" cy="22703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vi-VN" sz="3399" dirty="0">
                <a:solidFill>
                  <a:srgbClr val="241452"/>
                </a:solidFill>
                <a:latin typeface="Noto Sans"/>
              </a:rPr>
              <a:t>TE – 100.000d/năm : </a:t>
            </a:r>
            <a:r>
              <a:rPr lang="vi-VN" sz="3399" dirty="0" err="1">
                <a:solidFill>
                  <a:srgbClr val="241452"/>
                </a:solidFill>
                <a:latin typeface="Noto Sans"/>
              </a:rPr>
              <a:t>dành</a:t>
            </a:r>
            <a:r>
              <a:rPr lang="vi-VN" sz="3399" dirty="0">
                <a:solidFill>
                  <a:srgbClr val="241452"/>
                </a:solidFill>
                <a:latin typeface="Noto Sans"/>
              </a:rPr>
              <a:t> cho </a:t>
            </a:r>
            <a:r>
              <a:rPr lang="vi-VN" sz="3399" dirty="0" err="1">
                <a:solidFill>
                  <a:srgbClr val="241452"/>
                </a:solidFill>
                <a:latin typeface="Noto Sans"/>
              </a:rPr>
              <a:t>trẻ</a:t>
            </a:r>
            <a:r>
              <a:rPr lang="vi-VN" sz="3399" dirty="0">
                <a:solidFill>
                  <a:srgbClr val="241452"/>
                </a:solidFill>
                <a:latin typeface="Noto Sans"/>
              </a:rPr>
              <a:t> em</a:t>
            </a: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vi-VN" sz="3399" dirty="0">
                <a:solidFill>
                  <a:srgbClr val="241452"/>
                </a:solidFill>
                <a:latin typeface="Noto Sans"/>
              </a:rPr>
              <a:t>SV – 150.000d/năm : </a:t>
            </a:r>
            <a:r>
              <a:rPr lang="vi-VN" sz="3399" dirty="0" err="1">
                <a:solidFill>
                  <a:srgbClr val="241452"/>
                </a:solidFill>
                <a:latin typeface="Noto Sans"/>
              </a:rPr>
              <a:t>dành</a:t>
            </a:r>
            <a:r>
              <a:rPr lang="vi-VN" sz="3399" dirty="0">
                <a:solidFill>
                  <a:srgbClr val="241452"/>
                </a:solidFill>
                <a:latin typeface="Noto Sans"/>
              </a:rPr>
              <a:t> cho </a:t>
            </a:r>
            <a:r>
              <a:rPr lang="vi-VN" sz="3399" dirty="0" err="1">
                <a:solidFill>
                  <a:srgbClr val="241452"/>
                </a:solidFill>
                <a:latin typeface="Noto Sans"/>
              </a:rPr>
              <a:t>hs</a:t>
            </a:r>
            <a:r>
              <a:rPr lang="vi-VN" sz="3399" dirty="0">
                <a:solidFill>
                  <a:srgbClr val="241452"/>
                </a:solidFill>
                <a:latin typeface="Noto Sans"/>
              </a:rPr>
              <a:t>, sinh viên</a:t>
            </a: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vi-VN" sz="3399" b="0" i="0" u="none" strike="noStrike" kern="1200" cap="none" spc="0" normalizeH="0" baseline="0" noProof="0" dirty="0">
                <a:ln>
                  <a:noFill/>
                </a:ln>
                <a:solidFill>
                  <a:srgbClr val="241452"/>
                </a:solidFill>
                <a:effectLst/>
                <a:uLnTx/>
                <a:uFillTx/>
                <a:latin typeface="Noto Sans"/>
                <a:ea typeface="+mn-ea"/>
                <a:cs typeface="+mn-cs"/>
              </a:rPr>
              <a:t>T – 200.000d/năm : </a:t>
            </a:r>
            <a:r>
              <a:rPr kumimoji="0" lang="vi-VN" sz="3399" b="0" i="0" u="none" strike="noStrike" kern="1200" cap="none" spc="0" normalizeH="0" baseline="0" noProof="0" dirty="0" err="1">
                <a:ln>
                  <a:noFill/>
                </a:ln>
                <a:solidFill>
                  <a:srgbClr val="241452"/>
                </a:solidFill>
                <a:effectLst/>
                <a:uLnTx/>
                <a:uFillTx/>
                <a:latin typeface="Noto Sans"/>
                <a:ea typeface="+mn-ea"/>
                <a:cs typeface="+mn-cs"/>
              </a:rPr>
              <a:t>dành</a:t>
            </a:r>
            <a:r>
              <a:rPr kumimoji="0" lang="vi-VN" sz="3399" b="0" i="0" u="none" strike="noStrike" kern="1200" cap="none" spc="0" normalizeH="0" baseline="0" noProof="0" dirty="0">
                <a:ln>
                  <a:noFill/>
                </a:ln>
                <a:solidFill>
                  <a:srgbClr val="241452"/>
                </a:solidFill>
                <a:effectLst/>
                <a:uLnTx/>
                <a:uFillTx/>
                <a:latin typeface="Noto Sans"/>
                <a:ea typeface="+mn-ea"/>
                <a:cs typeface="+mn-cs"/>
              </a:rPr>
              <a:t> cho </a:t>
            </a:r>
            <a:r>
              <a:rPr kumimoji="0" lang="vi-VN" sz="3399" b="0" i="0" u="none" strike="noStrike" kern="1200" cap="none" spc="0" normalizeH="0" baseline="0" noProof="0" dirty="0" err="1">
                <a:ln>
                  <a:noFill/>
                </a:ln>
                <a:solidFill>
                  <a:srgbClr val="241452"/>
                </a:solidFill>
                <a:effectLst/>
                <a:uLnTx/>
                <a:uFillTx/>
                <a:latin typeface="Noto Sans"/>
                <a:ea typeface="+mn-ea"/>
                <a:cs typeface="+mn-cs"/>
              </a:rPr>
              <a:t>các</a:t>
            </a:r>
            <a:r>
              <a:rPr kumimoji="0" lang="vi-VN" sz="3399" b="0" i="0" u="none" strike="noStrike" kern="1200" cap="none" spc="0" normalizeH="0" baseline="0" noProof="0" dirty="0">
                <a:ln>
                  <a:noFill/>
                </a:ln>
                <a:solidFill>
                  <a:srgbClr val="241452"/>
                </a:solidFill>
                <a:effectLst/>
                <a:uLnTx/>
                <a:uFillTx/>
                <a:latin typeface="Noto Sans"/>
                <a:ea typeface="+mn-ea"/>
                <a:cs typeface="+mn-cs"/>
              </a:rPr>
              <a:t> </a:t>
            </a:r>
            <a:r>
              <a:rPr kumimoji="0" lang="vi-VN" sz="3399" b="0" i="0" u="none" strike="noStrike" kern="1200" cap="none" spc="0" normalizeH="0" baseline="0" noProof="0" dirty="0" err="1">
                <a:ln>
                  <a:noFill/>
                </a:ln>
                <a:solidFill>
                  <a:srgbClr val="241452"/>
                </a:solidFill>
                <a:effectLst/>
                <a:uLnTx/>
                <a:uFillTx/>
                <a:latin typeface="Noto Sans"/>
                <a:ea typeface="+mn-ea"/>
                <a:cs typeface="+mn-cs"/>
              </a:rPr>
              <a:t>đối</a:t>
            </a:r>
            <a:r>
              <a:rPr kumimoji="0" lang="vi-VN" sz="3399" b="0" i="0" u="none" strike="noStrike" kern="1200" cap="none" spc="0" normalizeH="0" baseline="0" noProof="0" dirty="0">
                <a:ln>
                  <a:noFill/>
                </a:ln>
                <a:solidFill>
                  <a:srgbClr val="241452"/>
                </a:solidFill>
                <a:effectLst/>
                <a:uLnTx/>
                <a:uFillTx/>
                <a:latin typeface="Noto Sans"/>
                <a:ea typeface="+mn-ea"/>
                <a:cs typeface="+mn-cs"/>
              </a:rPr>
              <a:t> </a:t>
            </a:r>
            <a:r>
              <a:rPr kumimoji="0" lang="vi-VN" sz="3399" b="0" i="0" u="none" strike="noStrike" kern="1200" cap="none" spc="0" normalizeH="0" baseline="0" noProof="0" dirty="0" err="1">
                <a:ln>
                  <a:noFill/>
                </a:ln>
                <a:solidFill>
                  <a:srgbClr val="241452"/>
                </a:solidFill>
                <a:effectLst/>
                <a:uLnTx/>
                <a:uFillTx/>
                <a:latin typeface="Noto Sans"/>
                <a:ea typeface="+mn-ea"/>
                <a:cs typeface="+mn-cs"/>
              </a:rPr>
              <a:t>tượng</a:t>
            </a:r>
            <a:r>
              <a:rPr kumimoji="0" lang="vi-VN" sz="3399" b="0" i="0" u="none" strike="noStrike" kern="1200" cap="none" spc="0" normalizeH="0" baseline="0" noProof="0" dirty="0">
                <a:ln>
                  <a:noFill/>
                </a:ln>
                <a:solidFill>
                  <a:srgbClr val="241452"/>
                </a:solidFill>
                <a:effectLst/>
                <a:uLnTx/>
                <a:uFillTx/>
                <a:latin typeface="Noto Sans"/>
                <a:ea typeface="+mn-ea"/>
                <a:cs typeface="+mn-cs"/>
              </a:rPr>
              <a:t> </a:t>
            </a:r>
            <a:r>
              <a:rPr kumimoji="0" lang="vi-VN" sz="3399" b="0" i="0" u="none" strike="noStrike" kern="1200" cap="none" spc="0" normalizeH="0" baseline="0" noProof="0" dirty="0" err="1">
                <a:ln>
                  <a:noFill/>
                </a:ln>
                <a:solidFill>
                  <a:srgbClr val="241452"/>
                </a:solidFill>
                <a:effectLst/>
                <a:uLnTx/>
                <a:uFillTx/>
                <a:latin typeface="Noto Sans"/>
                <a:ea typeface="+mn-ea"/>
                <a:cs typeface="+mn-cs"/>
              </a:rPr>
              <a:t>khác</a:t>
            </a:r>
            <a:endParaRPr kumimoji="0" lang="vi-VN" sz="3399" b="0" i="0" u="none" strike="noStrike" kern="1200" cap="none" spc="0" normalizeH="0" baseline="0" noProof="0" dirty="0">
              <a:ln>
                <a:noFill/>
              </a:ln>
              <a:solidFill>
                <a:srgbClr val="241452"/>
              </a:solidFill>
              <a:effectLst/>
              <a:uLnTx/>
              <a:uFillTx/>
              <a:latin typeface="Noto Sans"/>
              <a:ea typeface="+mn-ea"/>
              <a:cs typeface="+mn-cs"/>
            </a:endParaRPr>
          </a:p>
        </p:txBody>
      </p:sp>
      <p:pic>
        <p:nvPicPr>
          <p:cNvPr id="10" name="Picture 11">
            <a:extLst>
              <a:ext uri="{FF2B5EF4-FFF2-40B4-BE49-F238E27FC236}">
                <a16:creationId xmlns:a16="http://schemas.microsoft.com/office/drawing/2014/main" id="{F5F2CEC6-EF56-44D8-9CA6-75760CD5A52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5363617" y="8071422"/>
            <a:ext cx="1600943" cy="1705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7605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7"/>
          <p:cNvGrpSpPr/>
          <p:nvPr/>
        </p:nvGrpSpPr>
        <p:grpSpPr>
          <a:xfrm>
            <a:off x="16669821" y="1028700"/>
            <a:ext cx="589479" cy="195074"/>
            <a:chOff x="0" y="0"/>
            <a:chExt cx="1297145" cy="429260"/>
          </a:xfrm>
        </p:grpSpPr>
        <p:sp>
          <p:nvSpPr>
            <p:cNvPr id="8" name="Freeform 8"/>
            <p:cNvSpPr/>
            <p:nvPr/>
          </p:nvSpPr>
          <p:spPr>
            <a:xfrm>
              <a:off x="0" y="-5080"/>
              <a:ext cx="1297145" cy="434340"/>
            </a:xfrm>
            <a:custGeom>
              <a:avLst/>
              <a:gdLst/>
              <a:ahLst/>
              <a:cxnLst/>
              <a:rect l="l" t="t" r="r" b="b"/>
              <a:pathLst>
                <a:path w="1297145" h="434340">
                  <a:moveTo>
                    <a:pt x="1279365" y="187960"/>
                  </a:moveTo>
                  <a:lnTo>
                    <a:pt x="1017745" y="11430"/>
                  </a:lnTo>
                  <a:cubicBezTo>
                    <a:pt x="999965" y="0"/>
                    <a:pt x="977105" y="3810"/>
                    <a:pt x="964405" y="21590"/>
                  </a:cubicBezTo>
                  <a:cubicBezTo>
                    <a:pt x="952975" y="39370"/>
                    <a:pt x="956785" y="62230"/>
                    <a:pt x="974565" y="74930"/>
                  </a:cubicBezTo>
                  <a:lnTo>
                    <a:pt x="1133315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1133315" y="257810"/>
                  </a:lnTo>
                  <a:lnTo>
                    <a:pt x="974565" y="364490"/>
                  </a:lnTo>
                  <a:cubicBezTo>
                    <a:pt x="956785" y="375920"/>
                    <a:pt x="952975" y="400050"/>
                    <a:pt x="964405" y="417830"/>
                  </a:cubicBezTo>
                  <a:cubicBezTo>
                    <a:pt x="972025" y="429260"/>
                    <a:pt x="983455" y="434340"/>
                    <a:pt x="996155" y="434340"/>
                  </a:cubicBezTo>
                  <a:cubicBezTo>
                    <a:pt x="1003775" y="434340"/>
                    <a:pt x="1011395" y="431800"/>
                    <a:pt x="1017745" y="427990"/>
                  </a:cubicBezTo>
                  <a:lnTo>
                    <a:pt x="1280635" y="251460"/>
                  </a:lnTo>
                  <a:cubicBezTo>
                    <a:pt x="1290795" y="243840"/>
                    <a:pt x="1297145" y="232410"/>
                    <a:pt x="1297145" y="219710"/>
                  </a:cubicBezTo>
                  <a:cubicBezTo>
                    <a:pt x="1297145" y="207010"/>
                    <a:pt x="1290795" y="195580"/>
                    <a:pt x="1279365" y="187960"/>
                  </a:cubicBezTo>
                  <a:close/>
                </a:path>
              </a:pathLst>
            </a:custGeom>
            <a:solidFill>
              <a:srgbClr val="241452"/>
            </a:solidFill>
          </p:spPr>
        </p:sp>
      </p:grpSp>
      <p:sp>
        <p:nvSpPr>
          <p:cNvPr id="12" name="TextBox 8">
            <a:extLst>
              <a:ext uri="{FF2B5EF4-FFF2-40B4-BE49-F238E27FC236}">
                <a16:creationId xmlns:a16="http://schemas.microsoft.com/office/drawing/2014/main" id="{B4A47AF8-9BAC-4B02-914A-A287B2B36702}"/>
              </a:ext>
            </a:extLst>
          </p:cNvPr>
          <p:cNvSpPr txBox="1"/>
          <p:nvPr/>
        </p:nvSpPr>
        <p:spPr>
          <a:xfrm>
            <a:off x="1710115" y="645746"/>
            <a:ext cx="14075094" cy="10687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6000" b="1" i="0" u="none" strike="noStrike" kern="1200" cap="none" spc="0" normalizeH="0" baseline="0" noProof="0" dirty="0">
                <a:ln>
                  <a:noFill/>
                </a:ln>
                <a:solidFill>
                  <a:srgbClr val="241452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Mô </a:t>
            </a:r>
            <a:r>
              <a:rPr kumimoji="0" lang="vi-VN" sz="6000" b="1" i="0" u="none" strike="noStrike" kern="1200" cap="none" spc="0" normalizeH="0" baseline="0" noProof="0" dirty="0" err="1">
                <a:ln>
                  <a:noFill/>
                </a:ln>
                <a:solidFill>
                  <a:srgbClr val="241452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tả</a:t>
            </a:r>
            <a:r>
              <a:rPr kumimoji="0" lang="vi-VN" sz="6000" b="1" i="0" u="none" strike="noStrike" kern="1200" cap="none" spc="0" normalizeH="0" baseline="0" noProof="0" dirty="0">
                <a:ln>
                  <a:noFill/>
                </a:ln>
                <a:solidFill>
                  <a:srgbClr val="241452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yêu </a:t>
            </a:r>
            <a:r>
              <a:rPr kumimoji="0" lang="vi-VN" sz="6000" b="1" i="0" u="none" strike="noStrike" kern="1200" cap="none" spc="0" normalizeH="0" baseline="0" noProof="0" dirty="0" err="1">
                <a:ln>
                  <a:noFill/>
                </a:ln>
                <a:solidFill>
                  <a:srgbClr val="241452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cầu</a:t>
            </a:r>
            <a:endParaRPr kumimoji="0" lang="en-US" sz="6000" b="1" i="0" u="none" strike="noStrike" kern="1200" cap="none" spc="0" normalizeH="0" baseline="0" noProof="0" dirty="0">
              <a:ln>
                <a:noFill/>
              </a:ln>
              <a:solidFill>
                <a:srgbClr val="241452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TextBox 11">
            <a:extLst>
              <a:ext uri="{FF2B5EF4-FFF2-40B4-BE49-F238E27FC236}">
                <a16:creationId xmlns:a16="http://schemas.microsoft.com/office/drawing/2014/main" id="{FF940665-DDFC-480C-B2E1-E4BD6C32D8F6}"/>
              </a:ext>
            </a:extLst>
          </p:cNvPr>
          <p:cNvSpPr txBox="1"/>
          <p:nvPr/>
        </p:nvSpPr>
        <p:spPr>
          <a:xfrm>
            <a:off x="1710114" y="3648732"/>
            <a:ext cx="15358686" cy="63896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vi-VN" sz="3399" b="0" i="0" u="none" strike="noStrike" kern="1200" cap="none" spc="0" normalizeH="0" baseline="0" noProof="0" dirty="0" err="1">
                <a:ln>
                  <a:noFill/>
                </a:ln>
                <a:solidFill>
                  <a:srgbClr val="241452"/>
                </a:solidFill>
                <a:effectLst/>
                <a:uLnTx/>
                <a:uFillTx/>
                <a:latin typeface="Noto Sans"/>
                <a:ea typeface="+mn-ea"/>
                <a:cs typeface="+mn-cs"/>
              </a:rPr>
              <a:t>Tiền</a:t>
            </a:r>
            <a:r>
              <a:rPr kumimoji="0" lang="vi-VN" sz="3399" b="0" i="0" u="none" strike="noStrike" kern="1200" cap="none" spc="0" normalizeH="0" baseline="0" noProof="0" dirty="0">
                <a:ln>
                  <a:noFill/>
                </a:ln>
                <a:solidFill>
                  <a:srgbClr val="241452"/>
                </a:solidFill>
                <a:effectLst/>
                <a:uLnTx/>
                <a:uFillTx/>
                <a:latin typeface="Noto Sans"/>
                <a:ea typeface="+mn-ea"/>
                <a:cs typeface="+mn-cs"/>
              </a:rPr>
              <a:t> </a:t>
            </a:r>
            <a:r>
              <a:rPr kumimoji="0" lang="vi-VN" sz="3399" b="0" i="0" u="none" strike="noStrike" kern="1200" cap="none" spc="0" normalizeH="0" baseline="0" noProof="0" dirty="0" err="1">
                <a:ln>
                  <a:noFill/>
                </a:ln>
                <a:solidFill>
                  <a:srgbClr val="241452"/>
                </a:solidFill>
                <a:effectLst/>
                <a:uLnTx/>
                <a:uFillTx/>
                <a:latin typeface="Noto Sans"/>
                <a:ea typeface="+mn-ea"/>
                <a:cs typeface="+mn-cs"/>
              </a:rPr>
              <a:t>phạt</a:t>
            </a:r>
            <a:r>
              <a:rPr kumimoji="0" lang="vi-VN" sz="3399" b="0" i="0" u="none" strike="noStrike" kern="1200" cap="none" spc="0" normalizeH="0" baseline="0" noProof="0" dirty="0">
                <a:ln>
                  <a:noFill/>
                </a:ln>
                <a:solidFill>
                  <a:srgbClr val="241452"/>
                </a:solidFill>
                <a:effectLst/>
                <a:uLnTx/>
                <a:uFillTx/>
                <a:latin typeface="Noto Sans"/>
                <a:ea typeface="+mn-ea"/>
                <a:cs typeface="+mn-cs"/>
              </a:rPr>
              <a:t> </a:t>
            </a:r>
            <a:r>
              <a:rPr kumimoji="0" lang="vi-VN" sz="3399" b="0" i="0" u="none" strike="noStrike" kern="1200" cap="none" spc="0" normalizeH="0" baseline="0" noProof="0" dirty="0" err="1">
                <a:ln>
                  <a:noFill/>
                </a:ln>
                <a:solidFill>
                  <a:srgbClr val="241452"/>
                </a:solidFill>
                <a:effectLst/>
                <a:uLnTx/>
                <a:uFillTx/>
                <a:latin typeface="Noto Sans"/>
                <a:ea typeface="+mn-ea"/>
                <a:cs typeface="+mn-cs"/>
              </a:rPr>
              <a:t>tính</a:t>
            </a:r>
            <a:r>
              <a:rPr kumimoji="0" lang="vi-VN" sz="3399" b="0" i="0" u="none" strike="noStrike" kern="1200" cap="none" spc="0" normalizeH="0" baseline="0" noProof="0" dirty="0">
                <a:ln>
                  <a:noFill/>
                </a:ln>
                <a:solidFill>
                  <a:srgbClr val="241452"/>
                </a:solidFill>
                <a:effectLst/>
                <a:uLnTx/>
                <a:uFillTx/>
                <a:latin typeface="Noto Sans"/>
                <a:ea typeface="+mn-ea"/>
                <a:cs typeface="+mn-cs"/>
              </a:rPr>
              <a:t> </a:t>
            </a:r>
            <a:r>
              <a:rPr kumimoji="0" lang="vi-VN" sz="3399" b="0" i="0" u="none" strike="noStrike" kern="1200" cap="none" spc="0" normalizeH="0" baseline="0" noProof="0" dirty="0" err="1">
                <a:ln>
                  <a:noFill/>
                </a:ln>
                <a:solidFill>
                  <a:srgbClr val="241452"/>
                </a:solidFill>
                <a:effectLst/>
                <a:uLnTx/>
                <a:uFillTx/>
                <a:latin typeface="Noto Sans"/>
                <a:ea typeface="+mn-ea"/>
                <a:cs typeface="+mn-cs"/>
              </a:rPr>
              <a:t>bằng</a:t>
            </a:r>
            <a:r>
              <a:rPr kumimoji="0" lang="vi-VN" sz="3399" b="0" i="0" u="none" strike="noStrike" kern="1200" cap="none" spc="0" normalizeH="0" baseline="0" noProof="0" dirty="0">
                <a:ln>
                  <a:noFill/>
                </a:ln>
                <a:solidFill>
                  <a:srgbClr val="241452"/>
                </a:solidFill>
                <a:effectLst/>
                <a:uLnTx/>
                <a:uFillTx/>
                <a:latin typeface="Noto Sans"/>
                <a:ea typeface="+mn-ea"/>
                <a:cs typeface="+mn-cs"/>
              </a:rPr>
              <a:t> </a:t>
            </a:r>
            <a:r>
              <a:rPr kumimoji="0" lang="vi-VN" sz="3399" b="0" i="0" u="none" strike="noStrike" kern="1200" cap="none" spc="0" normalizeH="0" baseline="0" noProof="0" dirty="0" err="1">
                <a:ln>
                  <a:noFill/>
                </a:ln>
                <a:solidFill>
                  <a:srgbClr val="241452"/>
                </a:solidFill>
                <a:effectLst/>
                <a:uLnTx/>
                <a:uFillTx/>
                <a:latin typeface="Noto Sans"/>
                <a:ea typeface="+mn-ea"/>
                <a:cs typeface="+mn-cs"/>
              </a:rPr>
              <a:t>tổng</a:t>
            </a:r>
            <a:r>
              <a:rPr kumimoji="0" lang="vi-VN" sz="3399" b="0" i="0" u="none" strike="noStrike" kern="1200" cap="none" spc="0" normalizeH="0" baseline="0" noProof="0" dirty="0">
                <a:ln>
                  <a:noFill/>
                </a:ln>
                <a:solidFill>
                  <a:srgbClr val="241452"/>
                </a:solidFill>
                <a:effectLst/>
                <a:uLnTx/>
                <a:uFillTx/>
                <a:latin typeface="Noto Sans"/>
                <a:ea typeface="+mn-ea"/>
                <a:cs typeface="+mn-cs"/>
              </a:rPr>
              <a:t> </a:t>
            </a:r>
            <a:r>
              <a:rPr kumimoji="0" lang="vi-VN" sz="3399" b="0" i="0" u="none" strike="noStrike" kern="1200" cap="none" spc="0" normalizeH="0" baseline="0" noProof="0" dirty="0" err="1">
                <a:ln>
                  <a:noFill/>
                </a:ln>
                <a:solidFill>
                  <a:srgbClr val="241452"/>
                </a:solidFill>
                <a:effectLst/>
                <a:uLnTx/>
                <a:uFillTx/>
                <a:latin typeface="Noto Sans"/>
                <a:ea typeface="+mn-ea"/>
                <a:cs typeface="+mn-cs"/>
              </a:rPr>
              <a:t>tiền</a:t>
            </a:r>
            <a:r>
              <a:rPr kumimoji="0" lang="vi-VN" sz="3399" b="0" i="0" u="none" strike="noStrike" kern="1200" cap="none" spc="0" normalizeH="0" baseline="0" noProof="0" dirty="0">
                <a:ln>
                  <a:noFill/>
                </a:ln>
                <a:solidFill>
                  <a:srgbClr val="241452"/>
                </a:solidFill>
                <a:effectLst/>
                <a:uLnTx/>
                <a:uFillTx/>
                <a:latin typeface="Noto Sans"/>
                <a:ea typeface="+mn-ea"/>
                <a:cs typeface="+mn-cs"/>
              </a:rPr>
              <a:t> </a:t>
            </a:r>
            <a:r>
              <a:rPr kumimoji="0" lang="vi-VN" sz="3399" b="0" i="0" u="none" strike="noStrike" kern="1200" cap="none" spc="0" normalizeH="0" baseline="0" noProof="0" dirty="0" err="1">
                <a:ln>
                  <a:noFill/>
                </a:ln>
                <a:solidFill>
                  <a:srgbClr val="241452"/>
                </a:solidFill>
                <a:effectLst/>
                <a:uLnTx/>
                <a:uFillTx/>
                <a:latin typeface="Noto Sans"/>
                <a:ea typeface="+mn-ea"/>
                <a:cs typeface="+mn-cs"/>
              </a:rPr>
              <a:t>phạt</a:t>
            </a:r>
            <a:r>
              <a:rPr kumimoji="0" lang="vi-VN" sz="3399" b="0" i="0" u="none" strike="noStrike" kern="1200" cap="none" spc="0" normalizeH="0" baseline="0" noProof="0" dirty="0">
                <a:ln>
                  <a:noFill/>
                </a:ln>
                <a:solidFill>
                  <a:srgbClr val="241452"/>
                </a:solidFill>
                <a:effectLst/>
                <a:uLnTx/>
                <a:uFillTx/>
                <a:latin typeface="Noto Sans"/>
                <a:ea typeface="+mn-ea"/>
                <a:cs typeface="+mn-cs"/>
              </a:rPr>
              <a:t> </a:t>
            </a:r>
            <a:r>
              <a:rPr kumimoji="0" lang="vi-VN" sz="3399" b="0" i="0" u="none" strike="noStrike" kern="1200" cap="none" spc="0" normalizeH="0" baseline="0" noProof="0" dirty="0" err="1">
                <a:ln>
                  <a:noFill/>
                </a:ln>
                <a:solidFill>
                  <a:srgbClr val="241452"/>
                </a:solidFill>
                <a:effectLst/>
                <a:uLnTx/>
                <a:uFillTx/>
                <a:latin typeface="Noto Sans"/>
                <a:ea typeface="+mn-ea"/>
                <a:cs typeface="+mn-cs"/>
              </a:rPr>
              <a:t>trễ</a:t>
            </a:r>
            <a:r>
              <a:rPr kumimoji="0" lang="vi-VN" sz="3399" b="0" i="0" u="none" strike="noStrike" kern="1200" cap="none" spc="0" normalizeH="0" baseline="0" noProof="0" dirty="0">
                <a:ln>
                  <a:noFill/>
                </a:ln>
                <a:solidFill>
                  <a:srgbClr val="241452"/>
                </a:solidFill>
                <a:effectLst/>
                <a:uLnTx/>
                <a:uFillTx/>
                <a:latin typeface="Noto Sans"/>
                <a:ea typeface="+mn-ea"/>
                <a:cs typeface="+mn-cs"/>
              </a:rPr>
              <a:t>, </a:t>
            </a:r>
            <a:r>
              <a:rPr kumimoji="0" lang="vi-VN" sz="3399" b="0" i="0" u="none" strike="noStrike" kern="1200" cap="none" spc="0" normalizeH="0" baseline="0" noProof="0" dirty="0" err="1">
                <a:ln>
                  <a:noFill/>
                </a:ln>
                <a:solidFill>
                  <a:srgbClr val="241452"/>
                </a:solidFill>
                <a:effectLst/>
                <a:uLnTx/>
                <a:uFillTx/>
                <a:latin typeface="Noto Sans"/>
                <a:ea typeface="+mn-ea"/>
                <a:cs typeface="+mn-cs"/>
              </a:rPr>
              <a:t>hỏng</a:t>
            </a:r>
            <a:r>
              <a:rPr kumimoji="0" lang="vi-VN" sz="3399" b="0" i="0" u="none" strike="noStrike" kern="1200" cap="none" spc="0" normalizeH="0" baseline="0" noProof="0" dirty="0">
                <a:ln>
                  <a:noFill/>
                </a:ln>
                <a:solidFill>
                  <a:srgbClr val="241452"/>
                </a:solidFill>
                <a:effectLst/>
                <a:uLnTx/>
                <a:uFillTx/>
                <a:latin typeface="Noto Sans"/>
                <a:ea typeface="+mn-ea"/>
                <a:cs typeface="+mn-cs"/>
              </a:rPr>
              <a:t>, </a:t>
            </a:r>
            <a:r>
              <a:rPr kumimoji="0" lang="vi-VN" sz="3399" b="0" i="0" u="none" strike="noStrike" kern="1200" cap="none" spc="0" normalizeH="0" baseline="0" noProof="0" dirty="0" err="1">
                <a:ln>
                  <a:noFill/>
                </a:ln>
                <a:solidFill>
                  <a:srgbClr val="241452"/>
                </a:solidFill>
                <a:effectLst/>
                <a:uLnTx/>
                <a:uFillTx/>
                <a:latin typeface="Noto Sans"/>
                <a:ea typeface="+mn-ea"/>
                <a:cs typeface="+mn-cs"/>
              </a:rPr>
              <a:t>mất</a:t>
            </a:r>
            <a:endParaRPr kumimoji="0" lang="vi-VN" sz="3399" b="0" i="0" u="none" strike="noStrike" kern="1200" cap="none" spc="0" normalizeH="0" baseline="0" noProof="0" dirty="0">
              <a:ln>
                <a:noFill/>
              </a:ln>
              <a:solidFill>
                <a:srgbClr val="241452"/>
              </a:solidFill>
              <a:effectLst/>
              <a:uLnTx/>
              <a:uFillTx/>
              <a:latin typeface="Noto Sans"/>
              <a:ea typeface="+mn-ea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vi-VN" sz="3399" b="0" i="0" u="none" strike="noStrike" kern="1200" cap="none" spc="0" normalizeH="0" baseline="0" noProof="0" dirty="0" err="1">
                <a:ln>
                  <a:noFill/>
                </a:ln>
                <a:solidFill>
                  <a:srgbClr val="241452"/>
                </a:solidFill>
                <a:effectLst/>
                <a:uLnTx/>
                <a:uFillTx/>
                <a:latin typeface="Noto Sans"/>
                <a:ea typeface="+mn-ea"/>
                <a:cs typeface="+mn-cs"/>
              </a:rPr>
              <a:t>Nếu</a:t>
            </a:r>
            <a:r>
              <a:rPr kumimoji="0" lang="vi-VN" sz="3399" b="0" i="0" u="none" strike="noStrike" kern="1200" cap="none" spc="0" normalizeH="0" baseline="0" noProof="0" dirty="0">
                <a:ln>
                  <a:noFill/>
                </a:ln>
                <a:solidFill>
                  <a:srgbClr val="241452"/>
                </a:solidFill>
                <a:effectLst/>
                <a:uLnTx/>
                <a:uFillTx/>
                <a:latin typeface="Noto Sans"/>
                <a:ea typeface="+mn-ea"/>
                <a:cs typeface="+mn-cs"/>
              </a:rPr>
              <a:t> </a:t>
            </a:r>
            <a:r>
              <a:rPr kumimoji="0" lang="vi-VN" sz="3399" b="0" i="0" u="none" strike="noStrike" kern="1200" cap="none" spc="0" normalizeH="0" baseline="0" noProof="0" dirty="0" err="1">
                <a:ln>
                  <a:noFill/>
                </a:ln>
                <a:solidFill>
                  <a:srgbClr val="241452"/>
                </a:solidFill>
                <a:effectLst/>
                <a:uLnTx/>
                <a:uFillTx/>
                <a:latin typeface="Noto Sans"/>
                <a:ea typeface="+mn-ea"/>
                <a:cs typeface="+mn-cs"/>
              </a:rPr>
              <a:t>phạt</a:t>
            </a:r>
            <a:r>
              <a:rPr kumimoji="0" lang="vi-VN" sz="3399" b="0" i="0" u="none" strike="noStrike" kern="1200" cap="none" spc="0" normalizeH="0" baseline="0" noProof="0" dirty="0">
                <a:ln>
                  <a:noFill/>
                </a:ln>
                <a:solidFill>
                  <a:srgbClr val="241452"/>
                </a:solidFill>
                <a:effectLst/>
                <a:uLnTx/>
                <a:uFillTx/>
                <a:latin typeface="Noto Sans"/>
                <a:ea typeface="+mn-ea"/>
                <a:cs typeface="+mn-cs"/>
              </a:rPr>
              <a:t> </a:t>
            </a:r>
            <a:r>
              <a:rPr kumimoji="0" lang="vi-VN" sz="3399" b="0" i="0" u="none" strike="noStrike" kern="1200" cap="none" spc="0" normalizeH="0" baseline="0" noProof="0" dirty="0" err="1">
                <a:ln>
                  <a:noFill/>
                </a:ln>
                <a:solidFill>
                  <a:srgbClr val="241452"/>
                </a:solidFill>
                <a:effectLst/>
                <a:uLnTx/>
                <a:uFillTx/>
                <a:latin typeface="Noto Sans"/>
                <a:ea typeface="+mn-ea"/>
                <a:cs typeface="+mn-cs"/>
              </a:rPr>
              <a:t>lớn</a:t>
            </a:r>
            <a:r>
              <a:rPr kumimoji="0" lang="vi-VN" sz="3399" b="0" i="0" u="none" strike="noStrike" kern="1200" cap="none" spc="0" normalizeH="0" baseline="0" noProof="0" dirty="0">
                <a:ln>
                  <a:noFill/>
                </a:ln>
                <a:solidFill>
                  <a:srgbClr val="241452"/>
                </a:solidFill>
                <a:effectLst/>
                <a:uLnTx/>
                <a:uFillTx/>
                <a:latin typeface="Noto Sans"/>
                <a:ea typeface="+mn-ea"/>
                <a:cs typeface="+mn-cs"/>
              </a:rPr>
              <a:t> hơn </a:t>
            </a:r>
            <a:r>
              <a:rPr kumimoji="0" lang="vi-VN" sz="3399" b="0" i="0" u="none" strike="noStrike" kern="1200" cap="none" spc="0" normalizeH="0" baseline="0" noProof="0" dirty="0" err="1">
                <a:ln>
                  <a:noFill/>
                </a:ln>
                <a:solidFill>
                  <a:srgbClr val="241452"/>
                </a:solidFill>
                <a:effectLst/>
                <a:uLnTx/>
                <a:uFillTx/>
                <a:latin typeface="Noto Sans"/>
                <a:ea typeface="+mn-ea"/>
                <a:cs typeface="+mn-cs"/>
              </a:rPr>
              <a:t>tổng</a:t>
            </a:r>
            <a:r>
              <a:rPr kumimoji="0" lang="vi-VN" sz="3399" b="0" i="0" u="none" strike="noStrike" kern="1200" cap="none" spc="0" normalizeH="0" baseline="0" noProof="0" dirty="0">
                <a:ln>
                  <a:noFill/>
                </a:ln>
                <a:solidFill>
                  <a:srgbClr val="241452"/>
                </a:solidFill>
                <a:effectLst/>
                <a:uLnTx/>
                <a:uFillTx/>
                <a:latin typeface="Noto Sans"/>
                <a:ea typeface="+mn-ea"/>
                <a:cs typeface="+mn-cs"/>
              </a:rPr>
              <a:t> </a:t>
            </a:r>
            <a:r>
              <a:rPr kumimoji="0" lang="vi-VN" sz="3399" b="0" i="0" u="none" strike="noStrike" kern="1200" cap="none" spc="0" normalizeH="0" baseline="0" noProof="0" dirty="0" err="1">
                <a:ln>
                  <a:noFill/>
                </a:ln>
                <a:solidFill>
                  <a:srgbClr val="241452"/>
                </a:solidFill>
                <a:effectLst/>
                <a:uLnTx/>
                <a:uFillTx/>
                <a:latin typeface="Noto Sans"/>
                <a:ea typeface="+mn-ea"/>
                <a:cs typeface="+mn-cs"/>
              </a:rPr>
              <a:t>giá</a:t>
            </a:r>
            <a:r>
              <a:rPr kumimoji="0" lang="vi-VN" sz="3399" b="0" i="0" u="none" strike="noStrike" kern="1200" cap="none" spc="0" normalizeH="0" baseline="0" noProof="0" dirty="0">
                <a:ln>
                  <a:noFill/>
                </a:ln>
                <a:solidFill>
                  <a:srgbClr val="241452"/>
                </a:solidFill>
                <a:effectLst/>
                <a:uLnTx/>
                <a:uFillTx/>
                <a:latin typeface="Noto Sans"/>
                <a:ea typeface="+mn-ea"/>
                <a:cs typeface="+mn-cs"/>
              </a:rPr>
              <a:t> </a:t>
            </a:r>
            <a:r>
              <a:rPr kumimoji="0" lang="vi-VN" sz="3399" b="0" i="0" u="none" strike="noStrike" kern="1200" cap="none" spc="0" normalizeH="0" baseline="0" noProof="0" dirty="0" err="1">
                <a:ln>
                  <a:noFill/>
                </a:ln>
                <a:solidFill>
                  <a:srgbClr val="241452"/>
                </a:solidFill>
                <a:effectLst/>
                <a:uLnTx/>
                <a:uFillTx/>
                <a:latin typeface="Noto Sans"/>
                <a:ea typeface="+mn-ea"/>
                <a:cs typeface="+mn-cs"/>
              </a:rPr>
              <a:t>trị</a:t>
            </a:r>
            <a:r>
              <a:rPr kumimoji="0" lang="vi-VN" sz="3399" b="0" i="0" u="none" strike="noStrike" kern="1200" cap="none" spc="0" normalizeH="0" baseline="0" noProof="0" dirty="0">
                <a:ln>
                  <a:noFill/>
                </a:ln>
                <a:solidFill>
                  <a:srgbClr val="241452"/>
                </a:solidFill>
                <a:effectLst/>
                <a:uLnTx/>
                <a:uFillTx/>
                <a:latin typeface="Noto Sans"/>
                <a:ea typeface="+mn-ea"/>
                <a:cs typeface="+mn-cs"/>
              </a:rPr>
              <a:t> </a:t>
            </a:r>
            <a:r>
              <a:rPr kumimoji="0" lang="vi-VN" sz="3399" b="0" i="0" u="none" strike="noStrike" kern="1200" cap="none" spc="0" normalizeH="0" baseline="0" noProof="0" dirty="0" err="1">
                <a:ln>
                  <a:noFill/>
                </a:ln>
                <a:solidFill>
                  <a:srgbClr val="241452"/>
                </a:solidFill>
                <a:effectLst/>
                <a:uLnTx/>
                <a:uFillTx/>
                <a:latin typeface="Noto Sans"/>
                <a:ea typeface="+mn-ea"/>
                <a:cs typeface="+mn-cs"/>
              </a:rPr>
              <a:t>sách</a:t>
            </a:r>
            <a:r>
              <a:rPr kumimoji="0" lang="vi-VN" sz="3399" b="0" i="0" u="none" strike="noStrike" kern="1200" cap="none" spc="0" normalizeH="0" baseline="0" noProof="0" dirty="0">
                <a:ln>
                  <a:noFill/>
                </a:ln>
                <a:solidFill>
                  <a:srgbClr val="241452"/>
                </a:solidFill>
                <a:effectLst/>
                <a:uLnTx/>
                <a:uFillTx/>
                <a:latin typeface="Noto Sans"/>
                <a:ea typeface="+mn-ea"/>
                <a:cs typeface="+mn-cs"/>
              </a:rPr>
              <a:t> </a:t>
            </a:r>
            <a:r>
              <a:rPr kumimoji="0" lang="vi-VN" sz="3399" b="0" i="0" u="none" strike="noStrike" kern="1200" cap="none" spc="0" normalizeH="0" baseline="0" noProof="0" dirty="0" err="1">
                <a:ln>
                  <a:noFill/>
                </a:ln>
                <a:solidFill>
                  <a:srgbClr val="241452"/>
                </a:solidFill>
                <a:effectLst/>
                <a:uLnTx/>
                <a:uFillTx/>
                <a:latin typeface="Noto Sans"/>
                <a:ea typeface="+mn-ea"/>
                <a:cs typeface="+mn-cs"/>
              </a:rPr>
              <a:t>mượn</a:t>
            </a:r>
            <a:r>
              <a:rPr kumimoji="0" lang="vi-VN" sz="3399" b="0" i="0" u="none" strike="noStrike" kern="1200" cap="none" spc="0" normalizeH="0" baseline="0" noProof="0" dirty="0">
                <a:ln>
                  <a:noFill/>
                </a:ln>
                <a:solidFill>
                  <a:srgbClr val="241452"/>
                </a:solidFill>
                <a:effectLst/>
                <a:uLnTx/>
                <a:uFillTx/>
                <a:latin typeface="Noto Sans"/>
                <a:ea typeface="+mn-ea"/>
                <a:cs typeface="+mn-cs"/>
              </a:rPr>
              <a:t> </a:t>
            </a:r>
            <a:r>
              <a:rPr kumimoji="0" lang="vi-VN" sz="3399" b="0" i="0" u="none" strike="noStrike" kern="1200" cap="none" spc="0" normalizeH="0" baseline="0" noProof="0" dirty="0" err="1">
                <a:ln>
                  <a:noFill/>
                </a:ln>
                <a:solidFill>
                  <a:srgbClr val="241452"/>
                </a:solidFill>
                <a:effectLst/>
                <a:uLnTx/>
                <a:uFillTx/>
                <a:latin typeface="Noto Sans"/>
                <a:ea typeface="+mn-ea"/>
                <a:cs typeface="+mn-cs"/>
              </a:rPr>
              <a:t>thì</a:t>
            </a:r>
            <a:r>
              <a:rPr kumimoji="0" lang="vi-VN" sz="3399" b="0" i="0" u="none" strike="noStrike" kern="1200" cap="none" spc="0" normalizeH="0" baseline="0" noProof="0" dirty="0">
                <a:ln>
                  <a:noFill/>
                </a:ln>
                <a:solidFill>
                  <a:srgbClr val="241452"/>
                </a:solidFill>
                <a:effectLst/>
                <a:uLnTx/>
                <a:uFillTx/>
                <a:latin typeface="Noto Sans"/>
                <a:ea typeface="+mn-ea"/>
                <a:cs typeface="+mn-cs"/>
              </a:rPr>
              <a:t> </a:t>
            </a:r>
            <a:r>
              <a:rPr kumimoji="0" lang="vi-VN" sz="3399" b="0" i="0" u="none" strike="noStrike" kern="1200" cap="none" spc="0" normalizeH="0" baseline="0" noProof="0" dirty="0" err="1">
                <a:ln>
                  <a:noFill/>
                </a:ln>
                <a:solidFill>
                  <a:srgbClr val="241452"/>
                </a:solidFill>
                <a:effectLst/>
                <a:uLnTx/>
                <a:uFillTx/>
                <a:latin typeface="Noto Sans"/>
                <a:ea typeface="+mn-ea"/>
                <a:cs typeface="+mn-cs"/>
              </a:rPr>
              <a:t>bằng</a:t>
            </a:r>
            <a:r>
              <a:rPr kumimoji="0" lang="vi-VN" sz="3399" b="0" i="0" u="none" strike="noStrike" kern="1200" cap="none" spc="0" normalizeH="0" baseline="0" noProof="0" dirty="0">
                <a:ln>
                  <a:noFill/>
                </a:ln>
                <a:solidFill>
                  <a:srgbClr val="241452"/>
                </a:solidFill>
                <a:effectLst/>
                <a:uLnTx/>
                <a:uFillTx/>
                <a:latin typeface="Noto Sans"/>
                <a:ea typeface="+mn-ea"/>
                <a:cs typeface="+mn-cs"/>
              </a:rPr>
              <a:t> </a:t>
            </a:r>
            <a:r>
              <a:rPr kumimoji="0" lang="vi-VN" sz="3399" b="0" i="0" u="none" strike="noStrike" kern="1200" cap="none" spc="0" normalizeH="0" baseline="0" noProof="0" dirty="0" err="1">
                <a:ln>
                  <a:noFill/>
                </a:ln>
                <a:solidFill>
                  <a:srgbClr val="241452"/>
                </a:solidFill>
                <a:effectLst/>
                <a:uLnTx/>
                <a:uFillTx/>
                <a:latin typeface="Noto Sans"/>
                <a:ea typeface="+mn-ea"/>
                <a:cs typeface="+mn-cs"/>
              </a:rPr>
              <a:t>tổng</a:t>
            </a:r>
            <a:r>
              <a:rPr kumimoji="0" lang="vi-VN" sz="3399" b="0" i="0" u="none" strike="noStrike" kern="1200" cap="none" spc="0" normalizeH="0" baseline="0" noProof="0" dirty="0">
                <a:ln>
                  <a:noFill/>
                </a:ln>
                <a:solidFill>
                  <a:srgbClr val="241452"/>
                </a:solidFill>
                <a:effectLst/>
                <a:uLnTx/>
                <a:uFillTx/>
                <a:latin typeface="Noto Sans"/>
                <a:ea typeface="+mn-ea"/>
                <a:cs typeface="+mn-cs"/>
              </a:rPr>
              <a:t> </a:t>
            </a:r>
            <a:r>
              <a:rPr kumimoji="0" lang="vi-VN" sz="3399" b="0" i="0" u="none" strike="noStrike" kern="1200" cap="none" spc="0" normalizeH="0" baseline="0" noProof="0" dirty="0" err="1">
                <a:ln>
                  <a:noFill/>
                </a:ln>
                <a:solidFill>
                  <a:srgbClr val="241452"/>
                </a:solidFill>
                <a:effectLst/>
                <a:uLnTx/>
                <a:uFillTx/>
                <a:latin typeface="Noto Sans"/>
                <a:ea typeface="+mn-ea"/>
                <a:cs typeface="+mn-cs"/>
              </a:rPr>
              <a:t>giá</a:t>
            </a:r>
            <a:r>
              <a:rPr kumimoji="0" lang="vi-VN" sz="3399" b="0" i="0" u="none" strike="noStrike" kern="1200" cap="none" spc="0" normalizeH="0" baseline="0" noProof="0" dirty="0">
                <a:ln>
                  <a:noFill/>
                </a:ln>
                <a:solidFill>
                  <a:srgbClr val="241452"/>
                </a:solidFill>
                <a:effectLst/>
                <a:uLnTx/>
                <a:uFillTx/>
                <a:latin typeface="Noto Sans"/>
                <a:ea typeface="+mn-ea"/>
                <a:cs typeface="+mn-cs"/>
              </a:rPr>
              <a:t> </a:t>
            </a:r>
            <a:r>
              <a:rPr kumimoji="0" lang="vi-VN" sz="3399" b="0" i="0" u="none" strike="noStrike" kern="1200" cap="none" spc="0" normalizeH="0" baseline="0" noProof="0" dirty="0" err="1">
                <a:ln>
                  <a:noFill/>
                </a:ln>
                <a:solidFill>
                  <a:srgbClr val="241452"/>
                </a:solidFill>
                <a:effectLst/>
                <a:uLnTx/>
                <a:uFillTx/>
                <a:latin typeface="Noto Sans"/>
                <a:ea typeface="+mn-ea"/>
                <a:cs typeface="+mn-cs"/>
              </a:rPr>
              <a:t>trị</a:t>
            </a:r>
            <a:r>
              <a:rPr kumimoji="0" lang="vi-VN" sz="3399" b="0" i="0" u="none" strike="noStrike" kern="1200" cap="none" spc="0" normalizeH="0" baseline="0" noProof="0" dirty="0">
                <a:ln>
                  <a:noFill/>
                </a:ln>
                <a:solidFill>
                  <a:srgbClr val="241452"/>
                </a:solidFill>
                <a:effectLst/>
                <a:uLnTx/>
                <a:uFillTx/>
                <a:latin typeface="Noto Sans"/>
                <a:ea typeface="+mn-ea"/>
                <a:cs typeface="+mn-cs"/>
              </a:rPr>
              <a:t> </a:t>
            </a:r>
            <a:r>
              <a:rPr kumimoji="0" lang="vi-VN" sz="3399" b="0" i="0" u="none" strike="noStrike" kern="1200" cap="none" spc="0" normalizeH="0" baseline="0" noProof="0" dirty="0" err="1">
                <a:ln>
                  <a:noFill/>
                </a:ln>
                <a:solidFill>
                  <a:srgbClr val="241452"/>
                </a:solidFill>
                <a:effectLst/>
                <a:uLnTx/>
                <a:uFillTx/>
                <a:latin typeface="Noto Sans"/>
                <a:ea typeface="+mn-ea"/>
                <a:cs typeface="+mn-cs"/>
              </a:rPr>
              <a:t>sách</a:t>
            </a:r>
            <a:r>
              <a:rPr kumimoji="0" lang="vi-VN" sz="3399" b="0" i="0" u="none" strike="noStrike" kern="1200" cap="none" spc="0" normalizeH="0" baseline="0" noProof="0" dirty="0">
                <a:ln>
                  <a:noFill/>
                </a:ln>
                <a:solidFill>
                  <a:srgbClr val="241452"/>
                </a:solidFill>
                <a:effectLst/>
                <a:uLnTx/>
                <a:uFillTx/>
                <a:latin typeface="Noto Sans"/>
                <a:ea typeface="+mn-ea"/>
                <a:cs typeface="+mn-cs"/>
              </a:rPr>
              <a:t> </a:t>
            </a:r>
            <a:r>
              <a:rPr kumimoji="0" lang="vi-VN" sz="3399" b="0" i="0" u="none" strike="noStrike" kern="1200" cap="none" spc="0" normalizeH="0" baseline="0" noProof="0" dirty="0" err="1">
                <a:ln>
                  <a:noFill/>
                </a:ln>
                <a:solidFill>
                  <a:srgbClr val="241452"/>
                </a:solidFill>
                <a:effectLst/>
                <a:uLnTx/>
                <a:uFillTx/>
                <a:latin typeface="Noto Sans"/>
                <a:ea typeface="+mn-ea"/>
                <a:cs typeface="+mn-cs"/>
              </a:rPr>
              <a:t>mượn</a:t>
            </a:r>
            <a:endParaRPr kumimoji="0" lang="vi-VN" sz="3399" b="0" i="0" u="none" strike="noStrike" kern="1200" cap="none" spc="0" normalizeH="0" baseline="0" noProof="0" dirty="0">
              <a:ln>
                <a:noFill/>
              </a:ln>
              <a:solidFill>
                <a:srgbClr val="241452"/>
              </a:solidFill>
              <a:effectLst/>
              <a:uLnTx/>
              <a:uFillTx/>
              <a:latin typeface="Noto Sans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3399" b="0" i="0" u="none" strike="noStrike" kern="1200" cap="none" spc="0" normalizeH="0" baseline="0" noProof="0" dirty="0">
                <a:ln>
                  <a:noFill/>
                </a:ln>
                <a:solidFill>
                  <a:srgbClr val="241452"/>
                </a:solidFill>
                <a:effectLst/>
                <a:uLnTx/>
                <a:uFillTx/>
                <a:latin typeface="Noto Sans"/>
                <a:ea typeface="+mn-ea"/>
                <a:cs typeface="+mn-cs"/>
              </a:rPr>
              <a:t>			</a:t>
            </a:r>
            <a:r>
              <a:rPr kumimoji="0" lang="vi-VN" sz="3399" b="0" i="0" u="none" strike="noStrike" kern="1200" cap="none" spc="0" normalizeH="0" baseline="0" noProof="0" dirty="0" err="1">
                <a:ln>
                  <a:noFill/>
                </a:ln>
                <a:solidFill>
                  <a:srgbClr val="241452"/>
                </a:solidFill>
                <a:effectLst/>
                <a:uLnTx/>
                <a:uFillTx/>
                <a:latin typeface="Noto Sans"/>
                <a:ea typeface="+mn-ea"/>
                <a:cs typeface="+mn-cs"/>
              </a:rPr>
              <a:t>Trả</a:t>
            </a:r>
            <a:r>
              <a:rPr kumimoji="0" lang="vi-VN" sz="3399" b="0" i="0" u="none" strike="noStrike" kern="1200" cap="none" spc="0" normalizeH="0" baseline="0" noProof="0" dirty="0">
                <a:ln>
                  <a:noFill/>
                </a:ln>
                <a:solidFill>
                  <a:srgbClr val="241452"/>
                </a:solidFill>
                <a:effectLst/>
                <a:uLnTx/>
                <a:uFillTx/>
                <a:latin typeface="Noto Sans"/>
                <a:ea typeface="+mn-ea"/>
                <a:cs typeface="+mn-cs"/>
              </a:rPr>
              <a:t> </a:t>
            </a:r>
            <a:r>
              <a:rPr kumimoji="0" lang="vi-VN" sz="3399" b="0" i="0" u="none" strike="noStrike" kern="1200" cap="none" spc="0" normalizeH="0" baseline="0" noProof="0" dirty="0" err="1">
                <a:ln>
                  <a:noFill/>
                </a:ln>
                <a:solidFill>
                  <a:srgbClr val="241452"/>
                </a:solidFill>
                <a:effectLst/>
                <a:uLnTx/>
                <a:uFillTx/>
                <a:latin typeface="Noto Sans"/>
                <a:ea typeface="+mn-ea"/>
                <a:cs typeface="+mn-cs"/>
              </a:rPr>
              <a:t>trễ</a:t>
            </a:r>
            <a:r>
              <a:rPr kumimoji="0" lang="vi-VN" sz="3399" b="0" i="0" u="none" strike="noStrike" kern="1200" cap="none" spc="0" normalizeH="0" baseline="0" noProof="0" dirty="0">
                <a:ln>
                  <a:noFill/>
                </a:ln>
                <a:solidFill>
                  <a:srgbClr val="241452"/>
                </a:solidFill>
                <a:effectLst/>
                <a:uLnTx/>
                <a:uFillTx/>
                <a:latin typeface="Noto Sans"/>
                <a:ea typeface="+mn-ea"/>
                <a:cs typeface="+mn-cs"/>
              </a:rPr>
              <a:t>		: </a:t>
            </a:r>
            <a:r>
              <a:rPr kumimoji="0" lang="vi-VN" sz="3399" b="0" i="0" u="none" strike="noStrike" kern="1200" cap="none" spc="0" normalizeH="0" baseline="0" noProof="0" dirty="0" err="1">
                <a:ln>
                  <a:noFill/>
                </a:ln>
                <a:solidFill>
                  <a:srgbClr val="241452"/>
                </a:solidFill>
                <a:effectLst/>
                <a:uLnTx/>
                <a:uFillTx/>
                <a:latin typeface="Noto Sans"/>
                <a:ea typeface="+mn-ea"/>
                <a:cs typeface="+mn-cs"/>
              </a:rPr>
              <a:t>phạt</a:t>
            </a:r>
            <a:r>
              <a:rPr kumimoji="0" lang="vi-VN" sz="3399" b="0" i="0" u="none" strike="noStrike" kern="1200" cap="none" spc="0" normalizeH="0" baseline="0" noProof="0" dirty="0">
                <a:ln>
                  <a:noFill/>
                </a:ln>
                <a:solidFill>
                  <a:srgbClr val="241452"/>
                </a:solidFill>
                <a:effectLst/>
                <a:uLnTx/>
                <a:uFillTx/>
                <a:latin typeface="Noto Sans"/>
                <a:ea typeface="+mn-ea"/>
                <a:cs typeface="+mn-cs"/>
              </a:rPr>
              <a:t> 5000 </a:t>
            </a:r>
            <a:r>
              <a:rPr kumimoji="0" lang="vi-VN" sz="3399" b="0" i="0" u="none" strike="noStrike" kern="1200" cap="none" spc="0" normalizeH="0" baseline="0" noProof="0" dirty="0" err="1">
                <a:ln>
                  <a:noFill/>
                </a:ln>
                <a:solidFill>
                  <a:srgbClr val="241452"/>
                </a:solidFill>
                <a:effectLst/>
                <a:uLnTx/>
                <a:uFillTx/>
                <a:latin typeface="Noto Sans"/>
                <a:ea typeface="+mn-ea"/>
                <a:cs typeface="+mn-cs"/>
              </a:rPr>
              <a:t>đồng</a:t>
            </a:r>
            <a:r>
              <a:rPr kumimoji="0" lang="vi-VN" sz="3399" b="0" i="0" u="none" strike="noStrike" kern="1200" cap="none" spc="0" normalizeH="0" baseline="0" noProof="0" dirty="0">
                <a:ln>
                  <a:noFill/>
                </a:ln>
                <a:solidFill>
                  <a:srgbClr val="241452"/>
                </a:solidFill>
                <a:effectLst/>
                <a:uLnTx/>
                <a:uFillTx/>
                <a:latin typeface="Noto Sans"/>
                <a:ea typeface="+mn-ea"/>
                <a:cs typeface="+mn-cs"/>
              </a:rPr>
              <a:t>/</a:t>
            </a:r>
            <a:r>
              <a:rPr kumimoji="0" lang="vi-VN" sz="3399" b="0" i="0" u="none" strike="noStrike" kern="1200" cap="none" spc="0" normalizeH="0" baseline="0" noProof="0" dirty="0" err="1">
                <a:ln>
                  <a:noFill/>
                </a:ln>
                <a:solidFill>
                  <a:srgbClr val="241452"/>
                </a:solidFill>
                <a:effectLst/>
                <a:uLnTx/>
                <a:uFillTx/>
                <a:latin typeface="Noto Sans"/>
                <a:ea typeface="+mn-ea"/>
                <a:cs typeface="+mn-cs"/>
              </a:rPr>
              <a:t>ngày</a:t>
            </a:r>
            <a:endParaRPr kumimoji="0" lang="vi-VN" sz="3399" b="0" i="0" u="none" strike="noStrike" kern="1200" cap="none" spc="0" normalizeH="0" baseline="0" noProof="0" dirty="0">
              <a:ln>
                <a:noFill/>
              </a:ln>
              <a:solidFill>
                <a:srgbClr val="241452"/>
              </a:solidFill>
              <a:effectLst/>
              <a:uLnTx/>
              <a:uFillTx/>
              <a:latin typeface="Noto Sans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3399" b="0" i="0" u="none" strike="noStrike" kern="1200" cap="none" spc="0" normalizeH="0" baseline="0" noProof="0" dirty="0">
                <a:ln>
                  <a:noFill/>
                </a:ln>
                <a:solidFill>
                  <a:srgbClr val="241452"/>
                </a:solidFill>
                <a:effectLst/>
                <a:uLnTx/>
                <a:uFillTx/>
                <a:latin typeface="Noto Sans"/>
                <a:ea typeface="+mn-ea"/>
                <a:cs typeface="+mn-cs"/>
              </a:rPr>
              <a:t>			</a:t>
            </a:r>
            <a:r>
              <a:rPr kumimoji="0" lang="vi-VN" sz="3399" b="0" i="0" u="none" strike="noStrike" kern="1200" cap="none" spc="0" normalizeH="0" baseline="0" noProof="0" dirty="0" err="1">
                <a:ln>
                  <a:noFill/>
                </a:ln>
                <a:solidFill>
                  <a:srgbClr val="241452"/>
                </a:solidFill>
                <a:effectLst/>
                <a:uLnTx/>
                <a:uFillTx/>
                <a:latin typeface="Noto Sans"/>
                <a:ea typeface="+mn-ea"/>
                <a:cs typeface="+mn-cs"/>
              </a:rPr>
              <a:t>Hỏng</a:t>
            </a:r>
            <a:r>
              <a:rPr kumimoji="0" lang="vi-VN" sz="3399" b="0" i="0" u="none" strike="noStrike" kern="1200" cap="none" spc="0" normalizeH="0" baseline="0" noProof="0" dirty="0">
                <a:ln>
                  <a:noFill/>
                </a:ln>
                <a:solidFill>
                  <a:srgbClr val="241452"/>
                </a:solidFill>
                <a:effectLst/>
                <a:uLnTx/>
                <a:uFillTx/>
                <a:latin typeface="Noto Sans"/>
                <a:ea typeface="+mn-ea"/>
                <a:cs typeface="+mn-cs"/>
              </a:rPr>
              <a:t> </a:t>
            </a:r>
            <a:r>
              <a:rPr kumimoji="0" lang="vi-VN" sz="3399" b="0" i="0" u="none" strike="noStrike" kern="1200" cap="none" spc="0" normalizeH="0" baseline="0" noProof="0" dirty="0" err="1">
                <a:ln>
                  <a:noFill/>
                </a:ln>
                <a:solidFill>
                  <a:srgbClr val="241452"/>
                </a:solidFill>
                <a:effectLst/>
                <a:uLnTx/>
                <a:uFillTx/>
                <a:latin typeface="Noto Sans"/>
                <a:ea typeface="+mn-ea"/>
                <a:cs typeface="+mn-cs"/>
              </a:rPr>
              <a:t>sách</a:t>
            </a:r>
            <a:r>
              <a:rPr kumimoji="0" lang="vi-VN" sz="3399" b="0" i="0" u="none" strike="noStrike" kern="1200" cap="none" spc="0" normalizeH="0" baseline="0" noProof="0" dirty="0">
                <a:ln>
                  <a:noFill/>
                </a:ln>
                <a:solidFill>
                  <a:srgbClr val="241452"/>
                </a:solidFill>
                <a:effectLst/>
                <a:uLnTx/>
                <a:uFillTx/>
                <a:latin typeface="Noto Sans"/>
                <a:ea typeface="+mn-ea"/>
                <a:cs typeface="+mn-cs"/>
              </a:rPr>
              <a:t>	: </a:t>
            </a:r>
            <a:r>
              <a:rPr kumimoji="0" lang="vi-VN" sz="3399" b="0" i="0" u="none" strike="noStrike" kern="1200" cap="none" spc="0" normalizeH="0" baseline="0" noProof="0" dirty="0" err="1">
                <a:ln>
                  <a:noFill/>
                </a:ln>
                <a:solidFill>
                  <a:srgbClr val="241452"/>
                </a:solidFill>
                <a:effectLst/>
                <a:uLnTx/>
                <a:uFillTx/>
                <a:latin typeface="Noto Sans"/>
                <a:ea typeface="+mn-ea"/>
                <a:cs typeface="+mn-cs"/>
              </a:rPr>
              <a:t>phạt</a:t>
            </a:r>
            <a:r>
              <a:rPr kumimoji="0" lang="vi-VN" sz="3399" b="0" i="0" u="none" strike="noStrike" kern="1200" cap="none" spc="0" normalizeH="0" baseline="0" noProof="0" dirty="0">
                <a:ln>
                  <a:noFill/>
                </a:ln>
                <a:solidFill>
                  <a:srgbClr val="241452"/>
                </a:solidFill>
                <a:effectLst/>
                <a:uLnTx/>
                <a:uFillTx/>
                <a:latin typeface="Noto Sans"/>
                <a:ea typeface="+mn-ea"/>
                <a:cs typeface="+mn-cs"/>
              </a:rPr>
              <a:t> 25% </a:t>
            </a:r>
            <a:r>
              <a:rPr kumimoji="0" lang="vi-VN" sz="3399" b="0" i="0" u="none" strike="noStrike" kern="1200" cap="none" spc="0" normalizeH="0" baseline="0" noProof="0" dirty="0" err="1">
                <a:ln>
                  <a:noFill/>
                </a:ln>
                <a:solidFill>
                  <a:srgbClr val="241452"/>
                </a:solidFill>
                <a:effectLst/>
                <a:uLnTx/>
                <a:uFillTx/>
                <a:latin typeface="Noto Sans"/>
                <a:ea typeface="+mn-ea"/>
                <a:cs typeface="+mn-cs"/>
              </a:rPr>
              <a:t>giá</a:t>
            </a:r>
            <a:r>
              <a:rPr kumimoji="0" lang="vi-VN" sz="3399" b="0" i="0" u="none" strike="noStrike" kern="1200" cap="none" spc="0" normalizeH="0" baseline="0" noProof="0" dirty="0">
                <a:ln>
                  <a:noFill/>
                </a:ln>
                <a:solidFill>
                  <a:srgbClr val="241452"/>
                </a:solidFill>
                <a:effectLst/>
                <a:uLnTx/>
                <a:uFillTx/>
                <a:latin typeface="Noto Sans"/>
                <a:ea typeface="+mn-ea"/>
                <a:cs typeface="+mn-cs"/>
              </a:rPr>
              <a:t> </a:t>
            </a:r>
            <a:r>
              <a:rPr kumimoji="0" lang="vi-VN" sz="3399" b="0" i="0" u="none" strike="noStrike" kern="1200" cap="none" spc="0" normalizeH="0" baseline="0" noProof="0" dirty="0" err="1">
                <a:ln>
                  <a:noFill/>
                </a:ln>
                <a:solidFill>
                  <a:srgbClr val="241452"/>
                </a:solidFill>
                <a:effectLst/>
                <a:uLnTx/>
                <a:uFillTx/>
                <a:latin typeface="Noto Sans"/>
                <a:ea typeface="+mn-ea"/>
                <a:cs typeface="+mn-cs"/>
              </a:rPr>
              <a:t>bìa</a:t>
            </a:r>
            <a:endParaRPr kumimoji="0" lang="vi-VN" sz="3399" b="0" i="0" u="none" strike="noStrike" kern="1200" cap="none" spc="0" normalizeH="0" baseline="0" noProof="0" dirty="0">
              <a:ln>
                <a:noFill/>
              </a:ln>
              <a:solidFill>
                <a:srgbClr val="241452"/>
              </a:solidFill>
              <a:effectLst/>
              <a:uLnTx/>
              <a:uFillTx/>
              <a:latin typeface="Noto Sans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3399" b="0" i="0" u="none" strike="noStrike" kern="1200" cap="none" spc="0" normalizeH="0" baseline="0" noProof="0" dirty="0">
                <a:ln>
                  <a:noFill/>
                </a:ln>
                <a:solidFill>
                  <a:srgbClr val="241452"/>
                </a:solidFill>
                <a:effectLst/>
                <a:uLnTx/>
                <a:uFillTx/>
                <a:latin typeface="Noto Sans"/>
                <a:ea typeface="+mn-ea"/>
                <a:cs typeface="+mn-cs"/>
              </a:rPr>
              <a:t>			</a:t>
            </a:r>
            <a:r>
              <a:rPr kumimoji="0" lang="vi-VN" sz="3399" b="0" i="0" u="none" strike="noStrike" kern="1200" cap="none" spc="0" normalizeH="0" baseline="0" noProof="0" dirty="0" err="1">
                <a:ln>
                  <a:noFill/>
                </a:ln>
                <a:solidFill>
                  <a:srgbClr val="241452"/>
                </a:solidFill>
                <a:effectLst/>
                <a:uLnTx/>
                <a:uFillTx/>
                <a:latin typeface="Noto Sans"/>
                <a:ea typeface="+mn-ea"/>
                <a:cs typeface="+mn-cs"/>
              </a:rPr>
              <a:t>Mất</a:t>
            </a:r>
            <a:r>
              <a:rPr kumimoji="0" lang="vi-VN" sz="3399" b="0" i="0" u="none" strike="noStrike" kern="1200" cap="none" spc="0" normalizeH="0" baseline="0" noProof="0" dirty="0">
                <a:ln>
                  <a:noFill/>
                </a:ln>
                <a:solidFill>
                  <a:srgbClr val="241452"/>
                </a:solidFill>
                <a:effectLst/>
                <a:uLnTx/>
                <a:uFillTx/>
                <a:latin typeface="Noto Sans"/>
                <a:ea typeface="+mn-ea"/>
                <a:cs typeface="+mn-cs"/>
              </a:rPr>
              <a:t> </a:t>
            </a:r>
            <a:r>
              <a:rPr kumimoji="0" lang="vi-VN" sz="3399" b="0" i="0" u="none" strike="noStrike" kern="1200" cap="none" spc="0" normalizeH="0" baseline="0" noProof="0" dirty="0" err="1">
                <a:ln>
                  <a:noFill/>
                </a:ln>
                <a:solidFill>
                  <a:srgbClr val="241452"/>
                </a:solidFill>
                <a:effectLst/>
                <a:uLnTx/>
                <a:uFillTx/>
                <a:latin typeface="Noto Sans"/>
                <a:ea typeface="+mn-ea"/>
                <a:cs typeface="+mn-cs"/>
              </a:rPr>
              <a:t>sách</a:t>
            </a:r>
            <a:r>
              <a:rPr kumimoji="0" lang="vi-VN" sz="3399" b="0" i="0" u="none" strike="noStrike" kern="1200" cap="none" spc="0" normalizeH="0" baseline="0" noProof="0" dirty="0">
                <a:ln>
                  <a:noFill/>
                </a:ln>
                <a:solidFill>
                  <a:srgbClr val="241452"/>
                </a:solidFill>
                <a:effectLst/>
                <a:uLnTx/>
                <a:uFillTx/>
                <a:latin typeface="Noto Sans"/>
                <a:ea typeface="+mn-ea"/>
                <a:cs typeface="+mn-cs"/>
              </a:rPr>
              <a:t> 	: </a:t>
            </a:r>
            <a:r>
              <a:rPr kumimoji="0" lang="vi-VN" sz="3399" b="0" i="0" u="none" strike="noStrike" kern="1200" cap="none" spc="0" normalizeH="0" baseline="0" noProof="0" dirty="0" err="1">
                <a:ln>
                  <a:noFill/>
                </a:ln>
                <a:solidFill>
                  <a:srgbClr val="241452"/>
                </a:solidFill>
                <a:effectLst/>
                <a:uLnTx/>
                <a:uFillTx/>
                <a:latin typeface="Noto Sans"/>
                <a:ea typeface="+mn-ea"/>
                <a:cs typeface="+mn-cs"/>
              </a:rPr>
              <a:t>phạt</a:t>
            </a:r>
            <a:r>
              <a:rPr kumimoji="0" lang="vi-VN" sz="3399" b="0" i="0" u="none" strike="noStrike" kern="1200" cap="none" spc="0" normalizeH="0" baseline="0" noProof="0" dirty="0">
                <a:ln>
                  <a:noFill/>
                </a:ln>
                <a:solidFill>
                  <a:srgbClr val="241452"/>
                </a:solidFill>
                <a:effectLst/>
                <a:uLnTx/>
                <a:uFillTx/>
                <a:latin typeface="Noto Sans"/>
                <a:ea typeface="+mn-ea"/>
                <a:cs typeface="+mn-cs"/>
              </a:rPr>
              <a:t> 100% </a:t>
            </a:r>
            <a:r>
              <a:rPr kumimoji="0" lang="vi-VN" sz="3399" b="0" i="0" u="none" strike="noStrike" kern="1200" cap="none" spc="0" normalizeH="0" baseline="0" noProof="0" dirty="0" err="1">
                <a:ln>
                  <a:noFill/>
                </a:ln>
                <a:solidFill>
                  <a:srgbClr val="241452"/>
                </a:solidFill>
                <a:effectLst/>
                <a:uLnTx/>
                <a:uFillTx/>
                <a:latin typeface="Noto Sans"/>
                <a:ea typeface="+mn-ea"/>
                <a:cs typeface="+mn-cs"/>
              </a:rPr>
              <a:t>giá</a:t>
            </a:r>
            <a:r>
              <a:rPr kumimoji="0" lang="vi-VN" sz="3399" b="0" i="0" u="none" strike="noStrike" kern="1200" cap="none" spc="0" normalizeH="0" baseline="0" noProof="0" dirty="0">
                <a:ln>
                  <a:noFill/>
                </a:ln>
                <a:solidFill>
                  <a:srgbClr val="241452"/>
                </a:solidFill>
                <a:effectLst/>
                <a:uLnTx/>
                <a:uFillTx/>
                <a:latin typeface="Noto Sans"/>
                <a:ea typeface="+mn-ea"/>
                <a:cs typeface="+mn-cs"/>
              </a:rPr>
              <a:t> </a:t>
            </a:r>
            <a:r>
              <a:rPr kumimoji="0" lang="vi-VN" sz="3399" b="0" i="0" u="none" strike="noStrike" kern="1200" cap="none" spc="0" normalizeH="0" baseline="0" noProof="0" dirty="0" err="1">
                <a:ln>
                  <a:noFill/>
                </a:ln>
                <a:solidFill>
                  <a:srgbClr val="241452"/>
                </a:solidFill>
                <a:effectLst/>
                <a:uLnTx/>
                <a:uFillTx/>
                <a:latin typeface="Noto Sans"/>
                <a:ea typeface="+mn-ea"/>
                <a:cs typeface="+mn-cs"/>
              </a:rPr>
              <a:t>bìa</a:t>
            </a:r>
            <a:endParaRPr kumimoji="0" lang="vi-VN" sz="3399" b="0" i="0" u="none" strike="noStrike" kern="1200" cap="none" spc="0" normalizeH="0" baseline="0" noProof="0" dirty="0">
              <a:ln>
                <a:noFill/>
              </a:ln>
              <a:solidFill>
                <a:srgbClr val="241452"/>
              </a:solidFill>
              <a:effectLst/>
              <a:uLnTx/>
              <a:uFillTx/>
              <a:latin typeface="Noto Sans"/>
              <a:ea typeface="+mn-ea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vi-VN" sz="3399" b="0" i="0" u="none" strike="noStrike" kern="1200" cap="none" spc="0" normalizeH="0" baseline="0" noProof="0" dirty="0">
              <a:ln>
                <a:noFill/>
              </a:ln>
              <a:solidFill>
                <a:srgbClr val="241452"/>
              </a:solidFill>
              <a:effectLst/>
              <a:uLnTx/>
              <a:uFillTx/>
              <a:latin typeface="Noto Sans"/>
              <a:ea typeface="+mn-ea"/>
              <a:cs typeface="+mn-cs"/>
            </a:endParaRPr>
          </a:p>
        </p:txBody>
      </p:sp>
      <p:sp>
        <p:nvSpPr>
          <p:cNvPr id="16" name="TextBox 11">
            <a:extLst>
              <a:ext uri="{FF2B5EF4-FFF2-40B4-BE49-F238E27FC236}">
                <a16:creationId xmlns:a16="http://schemas.microsoft.com/office/drawing/2014/main" id="{F0864724-DDFD-4BF5-87D6-B95495C1363A}"/>
              </a:ext>
            </a:extLst>
          </p:cNvPr>
          <p:cNvSpPr txBox="1"/>
          <p:nvPr/>
        </p:nvSpPr>
        <p:spPr>
          <a:xfrm>
            <a:off x="1710115" y="2019300"/>
            <a:ext cx="11010900" cy="8971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3399" b="1" i="0" u="none" strike="noStrike" kern="1200" cap="none" spc="0" normalizeH="0" baseline="0" noProof="0" dirty="0" err="1">
                <a:ln>
                  <a:noFill/>
                </a:ln>
                <a:solidFill>
                  <a:srgbClr val="241452"/>
                </a:solidFill>
                <a:effectLst/>
                <a:uLnTx/>
                <a:uFillTx/>
                <a:latin typeface="Noto Sans"/>
                <a:ea typeface="+mn-ea"/>
                <a:cs typeface="+mn-cs"/>
              </a:rPr>
              <a:t>Hoạt</a:t>
            </a:r>
            <a:r>
              <a:rPr kumimoji="0" lang="vi-VN" sz="3399" b="1" i="0" u="none" strike="noStrike" kern="1200" cap="none" spc="0" normalizeH="0" baseline="0" noProof="0" dirty="0">
                <a:ln>
                  <a:noFill/>
                </a:ln>
                <a:solidFill>
                  <a:srgbClr val="241452"/>
                </a:solidFill>
                <a:effectLst/>
                <a:uLnTx/>
                <a:uFillTx/>
                <a:latin typeface="Noto Sans"/>
                <a:ea typeface="+mn-ea"/>
                <a:cs typeface="+mn-cs"/>
              </a:rPr>
              <a:t> </a:t>
            </a:r>
            <a:r>
              <a:rPr kumimoji="0" lang="vi-VN" sz="3399" b="1" i="0" u="none" strike="noStrike" kern="1200" cap="none" spc="0" normalizeH="0" baseline="0" noProof="0" dirty="0" err="1">
                <a:ln>
                  <a:noFill/>
                </a:ln>
                <a:solidFill>
                  <a:srgbClr val="241452"/>
                </a:solidFill>
                <a:effectLst/>
                <a:uLnTx/>
                <a:uFillTx/>
                <a:latin typeface="Noto Sans"/>
                <a:ea typeface="+mn-ea"/>
                <a:cs typeface="+mn-cs"/>
              </a:rPr>
              <a:t>động</a:t>
            </a:r>
            <a:r>
              <a:rPr kumimoji="0" lang="vi-VN" sz="3399" b="1" i="0" u="none" strike="noStrike" kern="1200" cap="none" spc="0" normalizeH="0" baseline="0" noProof="0" dirty="0">
                <a:ln>
                  <a:noFill/>
                </a:ln>
                <a:solidFill>
                  <a:srgbClr val="241452"/>
                </a:solidFill>
                <a:effectLst/>
                <a:uLnTx/>
                <a:uFillTx/>
                <a:latin typeface="Noto Sans"/>
                <a:ea typeface="+mn-ea"/>
                <a:cs typeface="+mn-cs"/>
              </a:rPr>
              <a:t> </a:t>
            </a:r>
            <a:r>
              <a:rPr kumimoji="0" lang="vi-VN" sz="3399" b="1" i="0" u="none" strike="noStrike" kern="1200" cap="none" spc="0" normalizeH="0" baseline="0" noProof="0" dirty="0" err="1">
                <a:ln>
                  <a:noFill/>
                </a:ln>
                <a:solidFill>
                  <a:srgbClr val="241452"/>
                </a:solidFill>
                <a:effectLst/>
                <a:uLnTx/>
                <a:uFillTx/>
                <a:latin typeface="Noto Sans"/>
                <a:ea typeface="+mn-ea"/>
                <a:cs typeface="+mn-cs"/>
              </a:rPr>
              <a:t>mượn</a:t>
            </a:r>
            <a:r>
              <a:rPr kumimoji="0" lang="vi-VN" sz="3399" b="1" i="0" u="none" strike="noStrike" kern="1200" cap="none" spc="0" normalizeH="0" baseline="0" noProof="0" dirty="0">
                <a:ln>
                  <a:noFill/>
                </a:ln>
                <a:solidFill>
                  <a:srgbClr val="241452"/>
                </a:solidFill>
                <a:effectLst/>
                <a:uLnTx/>
                <a:uFillTx/>
                <a:latin typeface="Noto Sans"/>
                <a:ea typeface="+mn-ea"/>
                <a:cs typeface="+mn-cs"/>
              </a:rPr>
              <a:t> – </a:t>
            </a:r>
            <a:r>
              <a:rPr kumimoji="0" lang="vi-VN" sz="3399" b="1" i="0" u="none" strike="noStrike" kern="1200" cap="none" spc="0" normalizeH="0" baseline="0" noProof="0" dirty="0" err="1">
                <a:ln>
                  <a:noFill/>
                </a:ln>
                <a:solidFill>
                  <a:srgbClr val="241452"/>
                </a:solidFill>
                <a:effectLst/>
                <a:uLnTx/>
                <a:uFillTx/>
                <a:latin typeface="Noto Sans"/>
                <a:ea typeface="+mn-ea"/>
                <a:cs typeface="+mn-cs"/>
              </a:rPr>
              <a:t>trả</a:t>
            </a:r>
            <a:r>
              <a:rPr kumimoji="0" lang="vi-VN" sz="3399" b="1" i="0" u="none" strike="noStrike" kern="1200" cap="none" spc="0" normalizeH="0" baseline="0" noProof="0" dirty="0">
                <a:ln>
                  <a:noFill/>
                </a:ln>
                <a:solidFill>
                  <a:srgbClr val="241452"/>
                </a:solidFill>
                <a:effectLst/>
                <a:uLnTx/>
                <a:uFillTx/>
                <a:latin typeface="Noto Sans"/>
                <a:ea typeface="+mn-ea"/>
                <a:cs typeface="+mn-cs"/>
              </a:rPr>
              <a:t> </a:t>
            </a:r>
            <a:r>
              <a:rPr kumimoji="0" lang="vi-VN" sz="3399" b="1" i="0" u="none" strike="noStrike" kern="1200" cap="none" spc="0" normalizeH="0" baseline="0" noProof="0" dirty="0" err="1">
                <a:ln>
                  <a:noFill/>
                </a:ln>
                <a:solidFill>
                  <a:srgbClr val="241452"/>
                </a:solidFill>
                <a:effectLst/>
                <a:uLnTx/>
                <a:uFillTx/>
                <a:latin typeface="Noto Sans"/>
                <a:ea typeface="+mn-ea"/>
                <a:cs typeface="+mn-cs"/>
              </a:rPr>
              <a:t>sách</a:t>
            </a:r>
            <a:endParaRPr kumimoji="0" lang="vi-VN" sz="3399" b="1" i="0" u="none" strike="noStrike" kern="1200" cap="none" spc="0" normalizeH="0" baseline="0" noProof="0" dirty="0">
              <a:ln>
                <a:noFill/>
              </a:ln>
              <a:solidFill>
                <a:srgbClr val="241452"/>
              </a:solidFill>
              <a:effectLst/>
              <a:uLnTx/>
              <a:uFillTx/>
              <a:latin typeface="Noto Sans"/>
              <a:ea typeface="+mn-ea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4513DB9-A42E-4E08-BAD0-627BF1F3986D}"/>
              </a:ext>
            </a:extLst>
          </p:cNvPr>
          <p:cNvSpPr/>
          <p:nvPr/>
        </p:nvSpPr>
        <p:spPr>
          <a:xfrm>
            <a:off x="4038600" y="6057900"/>
            <a:ext cx="8077200" cy="3276600"/>
          </a:xfrm>
          <a:custGeom>
            <a:avLst/>
            <a:gdLst>
              <a:gd name="connsiteX0" fmla="*/ 0 w 8077200"/>
              <a:gd name="connsiteY0" fmla="*/ 0 h 3276600"/>
              <a:gd name="connsiteX1" fmla="*/ 834644 w 8077200"/>
              <a:gd name="connsiteY1" fmla="*/ 0 h 3276600"/>
              <a:gd name="connsiteX2" fmla="*/ 1588516 w 8077200"/>
              <a:gd name="connsiteY2" fmla="*/ 0 h 3276600"/>
              <a:gd name="connsiteX3" fmla="*/ 2261616 w 8077200"/>
              <a:gd name="connsiteY3" fmla="*/ 0 h 3276600"/>
              <a:gd name="connsiteX4" fmla="*/ 2853944 w 8077200"/>
              <a:gd name="connsiteY4" fmla="*/ 0 h 3276600"/>
              <a:gd name="connsiteX5" fmla="*/ 3607816 w 8077200"/>
              <a:gd name="connsiteY5" fmla="*/ 0 h 3276600"/>
              <a:gd name="connsiteX6" fmla="*/ 4200144 w 8077200"/>
              <a:gd name="connsiteY6" fmla="*/ 0 h 3276600"/>
              <a:gd name="connsiteX7" fmla="*/ 4792472 w 8077200"/>
              <a:gd name="connsiteY7" fmla="*/ 0 h 3276600"/>
              <a:gd name="connsiteX8" fmla="*/ 5627116 w 8077200"/>
              <a:gd name="connsiteY8" fmla="*/ 0 h 3276600"/>
              <a:gd name="connsiteX9" fmla="*/ 6057900 w 8077200"/>
              <a:gd name="connsiteY9" fmla="*/ 0 h 3276600"/>
              <a:gd name="connsiteX10" fmla="*/ 6731000 w 8077200"/>
              <a:gd name="connsiteY10" fmla="*/ 0 h 3276600"/>
              <a:gd name="connsiteX11" fmla="*/ 7161784 w 8077200"/>
              <a:gd name="connsiteY11" fmla="*/ 0 h 3276600"/>
              <a:gd name="connsiteX12" fmla="*/ 8077200 w 8077200"/>
              <a:gd name="connsiteY12" fmla="*/ 0 h 3276600"/>
              <a:gd name="connsiteX13" fmla="*/ 8077200 w 8077200"/>
              <a:gd name="connsiteY13" fmla="*/ 720852 h 3276600"/>
              <a:gd name="connsiteX14" fmla="*/ 8077200 w 8077200"/>
              <a:gd name="connsiteY14" fmla="*/ 1408938 h 3276600"/>
              <a:gd name="connsiteX15" fmla="*/ 8077200 w 8077200"/>
              <a:gd name="connsiteY15" fmla="*/ 2129790 h 3276600"/>
              <a:gd name="connsiteX16" fmla="*/ 8077200 w 8077200"/>
              <a:gd name="connsiteY16" fmla="*/ 3276600 h 3276600"/>
              <a:gd name="connsiteX17" fmla="*/ 7242556 w 8077200"/>
              <a:gd name="connsiteY17" fmla="*/ 3276600 h 3276600"/>
              <a:gd name="connsiteX18" fmla="*/ 6569456 w 8077200"/>
              <a:gd name="connsiteY18" fmla="*/ 3276600 h 3276600"/>
              <a:gd name="connsiteX19" fmla="*/ 6138672 w 8077200"/>
              <a:gd name="connsiteY19" fmla="*/ 3276600 h 3276600"/>
              <a:gd name="connsiteX20" fmla="*/ 5546344 w 8077200"/>
              <a:gd name="connsiteY20" fmla="*/ 3276600 h 3276600"/>
              <a:gd name="connsiteX21" fmla="*/ 4711700 w 8077200"/>
              <a:gd name="connsiteY21" fmla="*/ 3276600 h 3276600"/>
              <a:gd name="connsiteX22" fmla="*/ 4038600 w 8077200"/>
              <a:gd name="connsiteY22" fmla="*/ 3276600 h 3276600"/>
              <a:gd name="connsiteX23" fmla="*/ 3365500 w 8077200"/>
              <a:gd name="connsiteY23" fmla="*/ 3276600 h 3276600"/>
              <a:gd name="connsiteX24" fmla="*/ 2692400 w 8077200"/>
              <a:gd name="connsiteY24" fmla="*/ 3276600 h 3276600"/>
              <a:gd name="connsiteX25" fmla="*/ 2019300 w 8077200"/>
              <a:gd name="connsiteY25" fmla="*/ 3276600 h 3276600"/>
              <a:gd name="connsiteX26" fmla="*/ 1507744 w 8077200"/>
              <a:gd name="connsiteY26" fmla="*/ 3276600 h 3276600"/>
              <a:gd name="connsiteX27" fmla="*/ 915416 w 8077200"/>
              <a:gd name="connsiteY27" fmla="*/ 3276600 h 3276600"/>
              <a:gd name="connsiteX28" fmla="*/ 0 w 8077200"/>
              <a:gd name="connsiteY28" fmla="*/ 3276600 h 3276600"/>
              <a:gd name="connsiteX29" fmla="*/ 0 w 8077200"/>
              <a:gd name="connsiteY29" fmla="*/ 2654046 h 3276600"/>
              <a:gd name="connsiteX30" fmla="*/ 0 w 8077200"/>
              <a:gd name="connsiteY30" fmla="*/ 2064258 h 3276600"/>
              <a:gd name="connsiteX31" fmla="*/ 0 w 8077200"/>
              <a:gd name="connsiteY31" fmla="*/ 1376172 h 3276600"/>
              <a:gd name="connsiteX32" fmla="*/ 0 w 8077200"/>
              <a:gd name="connsiteY32" fmla="*/ 753618 h 3276600"/>
              <a:gd name="connsiteX33" fmla="*/ 0 w 8077200"/>
              <a:gd name="connsiteY33" fmla="*/ 0 h 3276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8077200" h="3276600" extrusionOk="0">
                <a:moveTo>
                  <a:pt x="0" y="0"/>
                </a:moveTo>
                <a:cubicBezTo>
                  <a:pt x="209225" y="34540"/>
                  <a:pt x="610603" y="-4790"/>
                  <a:pt x="834644" y="0"/>
                </a:cubicBezTo>
                <a:cubicBezTo>
                  <a:pt x="1058685" y="4790"/>
                  <a:pt x="1364558" y="-19846"/>
                  <a:pt x="1588516" y="0"/>
                </a:cubicBezTo>
                <a:cubicBezTo>
                  <a:pt x="1812474" y="19846"/>
                  <a:pt x="1929001" y="1440"/>
                  <a:pt x="2261616" y="0"/>
                </a:cubicBezTo>
                <a:cubicBezTo>
                  <a:pt x="2594231" y="-1440"/>
                  <a:pt x="2577324" y="20672"/>
                  <a:pt x="2853944" y="0"/>
                </a:cubicBezTo>
                <a:cubicBezTo>
                  <a:pt x="3130564" y="-20672"/>
                  <a:pt x="3345396" y="-2426"/>
                  <a:pt x="3607816" y="0"/>
                </a:cubicBezTo>
                <a:cubicBezTo>
                  <a:pt x="3870236" y="2426"/>
                  <a:pt x="3922487" y="3135"/>
                  <a:pt x="4200144" y="0"/>
                </a:cubicBezTo>
                <a:cubicBezTo>
                  <a:pt x="4477801" y="-3135"/>
                  <a:pt x="4584289" y="-14167"/>
                  <a:pt x="4792472" y="0"/>
                </a:cubicBezTo>
                <a:cubicBezTo>
                  <a:pt x="5000655" y="14167"/>
                  <a:pt x="5450126" y="-35635"/>
                  <a:pt x="5627116" y="0"/>
                </a:cubicBezTo>
                <a:cubicBezTo>
                  <a:pt x="5804106" y="35635"/>
                  <a:pt x="5937753" y="-18536"/>
                  <a:pt x="6057900" y="0"/>
                </a:cubicBezTo>
                <a:cubicBezTo>
                  <a:pt x="6178047" y="18536"/>
                  <a:pt x="6444567" y="26674"/>
                  <a:pt x="6731000" y="0"/>
                </a:cubicBezTo>
                <a:cubicBezTo>
                  <a:pt x="7017433" y="-26674"/>
                  <a:pt x="6950041" y="3213"/>
                  <a:pt x="7161784" y="0"/>
                </a:cubicBezTo>
                <a:cubicBezTo>
                  <a:pt x="7373527" y="-3213"/>
                  <a:pt x="7739586" y="2254"/>
                  <a:pt x="8077200" y="0"/>
                </a:cubicBezTo>
                <a:cubicBezTo>
                  <a:pt x="8110550" y="315348"/>
                  <a:pt x="8103750" y="504979"/>
                  <a:pt x="8077200" y="720852"/>
                </a:cubicBezTo>
                <a:cubicBezTo>
                  <a:pt x="8050650" y="936725"/>
                  <a:pt x="8045688" y="1222226"/>
                  <a:pt x="8077200" y="1408938"/>
                </a:cubicBezTo>
                <a:cubicBezTo>
                  <a:pt x="8108712" y="1595650"/>
                  <a:pt x="8096628" y="1950043"/>
                  <a:pt x="8077200" y="2129790"/>
                </a:cubicBezTo>
                <a:cubicBezTo>
                  <a:pt x="8057772" y="2309537"/>
                  <a:pt x="8061151" y="2793658"/>
                  <a:pt x="8077200" y="3276600"/>
                </a:cubicBezTo>
                <a:cubicBezTo>
                  <a:pt x="7790101" y="3298543"/>
                  <a:pt x="7614108" y="3239482"/>
                  <a:pt x="7242556" y="3276600"/>
                </a:cubicBezTo>
                <a:cubicBezTo>
                  <a:pt x="6871004" y="3313718"/>
                  <a:pt x="6820571" y="3277014"/>
                  <a:pt x="6569456" y="3276600"/>
                </a:cubicBezTo>
                <a:cubicBezTo>
                  <a:pt x="6318341" y="3276186"/>
                  <a:pt x="6342703" y="3280261"/>
                  <a:pt x="6138672" y="3276600"/>
                </a:cubicBezTo>
                <a:cubicBezTo>
                  <a:pt x="5934641" y="3272939"/>
                  <a:pt x="5819489" y="3288605"/>
                  <a:pt x="5546344" y="3276600"/>
                </a:cubicBezTo>
                <a:cubicBezTo>
                  <a:pt x="5273199" y="3264595"/>
                  <a:pt x="5019954" y="3308176"/>
                  <a:pt x="4711700" y="3276600"/>
                </a:cubicBezTo>
                <a:cubicBezTo>
                  <a:pt x="4403446" y="3245024"/>
                  <a:pt x="4332009" y="3288965"/>
                  <a:pt x="4038600" y="3276600"/>
                </a:cubicBezTo>
                <a:cubicBezTo>
                  <a:pt x="3745191" y="3264235"/>
                  <a:pt x="3663910" y="3244127"/>
                  <a:pt x="3365500" y="3276600"/>
                </a:cubicBezTo>
                <a:cubicBezTo>
                  <a:pt x="3067090" y="3309073"/>
                  <a:pt x="2901180" y="3262095"/>
                  <a:pt x="2692400" y="3276600"/>
                </a:cubicBezTo>
                <a:cubicBezTo>
                  <a:pt x="2483620" y="3291105"/>
                  <a:pt x="2174991" y="3247186"/>
                  <a:pt x="2019300" y="3276600"/>
                </a:cubicBezTo>
                <a:cubicBezTo>
                  <a:pt x="1863609" y="3306014"/>
                  <a:pt x="1760627" y="3301573"/>
                  <a:pt x="1507744" y="3276600"/>
                </a:cubicBezTo>
                <a:cubicBezTo>
                  <a:pt x="1254861" y="3251627"/>
                  <a:pt x="1118279" y="3253971"/>
                  <a:pt x="915416" y="3276600"/>
                </a:cubicBezTo>
                <a:cubicBezTo>
                  <a:pt x="712553" y="3299229"/>
                  <a:pt x="310635" y="3300936"/>
                  <a:pt x="0" y="3276600"/>
                </a:cubicBezTo>
                <a:cubicBezTo>
                  <a:pt x="14595" y="2976386"/>
                  <a:pt x="25294" y="2888576"/>
                  <a:pt x="0" y="2654046"/>
                </a:cubicBezTo>
                <a:cubicBezTo>
                  <a:pt x="-25294" y="2419516"/>
                  <a:pt x="-13893" y="2331808"/>
                  <a:pt x="0" y="2064258"/>
                </a:cubicBezTo>
                <a:cubicBezTo>
                  <a:pt x="13893" y="1796708"/>
                  <a:pt x="4852" y="1603052"/>
                  <a:pt x="0" y="1376172"/>
                </a:cubicBezTo>
                <a:cubicBezTo>
                  <a:pt x="-4852" y="1149292"/>
                  <a:pt x="-15828" y="935279"/>
                  <a:pt x="0" y="753618"/>
                </a:cubicBezTo>
                <a:cubicBezTo>
                  <a:pt x="15828" y="571957"/>
                  <a:pt x="-27464" y="241666"/>
                  <a:pt x="0" y="0"/>
                </a:cubicBezTo>
                <a:close/>
              </a:path>
            </a:pathLst>
          </a:custGeom>
          <a:noFill/>
          <a:ln w="57150">
            <a:solidFill>
              <a:srgbClr val="002060"/>
            </a:solidFill>
            <a:extLst>
              <a:ext uri="{C807C97D-BFC1-408E-A445-0C87EB9F89A2}">
                <ask:lineSketchStyleProps xmlns:ask="http://schemas.microsoft.com/office/drawing/2018/sketchyshapes" sd="90319631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1" name="Picture 19">
            <a:extLst>
              <a:ext uri="{FF2B5EF4-FFF2-40B4-BE49-F238E27FC236}">
                <a16:creationId xmlns:a16="http://schemas.microsoft.com/office/drawing/2014/main" id="{FEBF28AD-E523-436F-AB8B-4C4AE6B8B33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927566">
            <a:off x="14843686" y="7115742"/>
            <a:ext cx="1582221" cy="2044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2879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96193BC6-F30F-400B-A27D-047C16E4B4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311" y="1086911"/>
            <a:ext cx="16306799" cy="9200089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704465" y="7810500"/>
            <a:ext cx="1160850" cy="1558187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509611" y="8525252"/>
            <a:ext cx="850879" cy="843435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710115" y="146387"/>
            <a:ext cx="14075094" cy="10687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000"/>
              </a:lnSpc>
            </a:pPr>
            <a:r>
              <a:rPr lang="vi-VN" sz="6000" b="1" dirty="0" err="1">
                <a:solidFill>
                  <a:srgbClr val="24145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Biểu</a:t>
            </a:r>
            <a:r>
              <a:rPr lang="vi-VN" sz="6000" b="1" dirty="0">
                <a:solidFill>
                  <a:srgbClr val="24145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6000" b="1" dirty="0" err="1">
                <a:solidFill>
                  <a:srgbClr val="24145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đồ</a:t>
            </a:r>
            <a:r>
              <a:rPr lang="vi-VN" sz="6000" b="1" dirty="0">
                <a:solidFill>
                  <a:srgbClr val="24145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6000" b="1" dirty="0" err="1">
                <a:solidFill>
                  <a:srgbClr val="24145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thực</a:t>
            </a:r>
            <a:r>
              <a:rPr lang="vi-VN" sz="6000" b="1" dirty="0">
                <a:solidFill>
                  <a:srgbClr val="24145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6000" b="1" dirty="0" err="1">
                <a:solidFill>
                  <a:srgbClr val="24145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thể</a:t>
            </a:r>
            <a:r>
              <a:rPr lang="vi-VN" sz="6000" b="1" dirty="0">
                <a:solidFill>
                  <a:srgbClr val="24145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liên </a:t>
            </a:r>
            <a:r>
              <a:rPr lang="vi-VN" sz="6000" b="1" dirty="0" err="1">
                <a:solidFill>
                  <a:srgbClr val="24145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kết</a:t>
            </a:r>
            <a:r>
              <a:rPr lang="vi-VN" sz="6000" b="1" dirty="0">
                <a:solidFill>
                  <a:srgbClr val="24145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ERD</a:t>
            </a:r>
            <a:endParaRPr lang="en-US" sz="6000" b="1" dirty="0">
              <a:solidFill>
                <a:srgbClr val="24145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20801997">
            <a:off x="14939794" y="301946"/>
            <a:ext cx="1257323" cy="1624972"/>
          </a:xfrm>
          <a:prstGeom prst="rect">
            <a:avLst/>
          </a:prstGeom>
        </p:spPr>
      </p:pic>
      <p:grpSp>
        <p:nvGrpSpPr>
          <p:cNvPr id="14" name="Group 7">
            <a:extLst>
              <a:ext uri="{FF2B5EF4-FFF2-40B4-BE49-F238E27FC236}">
                <a16:creationId xmlns:a16="http://schemas.microsoft.com/office/drawing/2014/main" id="{432D0EDC-C149-472C-A045-9BE4ED0A9633}"/>
              </a:ext>
            </a:extLst>
          </p:cNvPr>
          <p:cNvGrpSpPr/>
          <p:nvPr/>
        </p:nvGrpSpPr>
        <p:grpSpPr>
          <a:xfrm>
            <a:off x="16669821" y="1028700"/>
            <a:ext cx="589479" cy="195074"/>
            <a:chOff x="0" y="0"/>
            <a:chExt cx="1297145" cy="429260"/>
          </a:xfrm>
        </p:grpSpPr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C0E32200-FC0A-4F5A-A7DA-0C60788EA6B1}"/>
                </a:ext>
              </a:extLst>
            </p:cNvPr>
            <p:cNvSpPr/>
            <p:nvPr/>
          </p:nvSpPr>
          <p:spPr>
            <a:xfrm>
              <a:off x="0" y="-5080"/>
              <a:ext cx="1297145" cy="434340"/>
            </a:xfrm>
            <a:custGeom>
              <a:avLst/>
              <a:gdLst/>
              <a:ahLst/>
              <a:cxnLst/>
              <a:rect l="l" t="t" r="r" b="b"/>
              <a:pathLst>
                <a:path w="1297145" h="434340">
                  <a:moveTo>
                    <a:pt x="1279365" y="187960"/>
                  </a:moveTo>
                  <a:lnTo>
                    <a:pt x="1017745" y="11430"/>
                  </a:lnTo>
                  <a:cubicBezTo>
                    <a:pt x="999965" y="0"/>
                    <a:pt x="977105" y="3810"/>
                    <a:pt x="964405" y="21590"/>
                  </a:cubicBezTo>
                  <a:cubicBezTo>
                    <a:pt x="952975" y="39370"/>
                    <a:pt x="956785" y="62230"/>
                    <a:pt x="974565" y="74930"/>
                  </a:cubicBezTo>
                  <a:lnTo>
                    <a:pt x="1133315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1133315" y="257810"/>
                  </a:lnTo>
                  <a:lnTo>
                    <a:pt x="974565" y="364490"/>
                  </a:lnTo>
                  <a:cubicBezTo>
                    <a:pt x="956785" y="375920"/>
                    <a:pt x="952975" y="400050"/>
                    <a:pt x="964405" y="417830"/>
                  </a:cubicBezTo>
                  <a:cubicBezTo>
                    <a:pt x="972025" y="429260"/>
                    <a:pt x="983455" y="434340"/>
                    <a:pt x="996155" y="434340"/>
                  </a:cubicBezTo>
                  <a:cubicBezTo>
                    <a:pt x="1003775" y="434340"/>
                    <a:pt x="1011395" y="431800"/>
                    <a:pt x="1017745" y="427990"/>
                  </a:cubicBezTo>
                  <a:lnTo>
                    <a:pt x="1280635" y="251460"/>
                  </a:lnTo>
                  <a:cubicBezTo>
                    <a:pt x="1290795" y="243840"/>
                    <a:pt x="1297145" y="232410"/>
                    <a:pt x="1297145" y="219710"/>
                  </a:cubicBezTo>
                  <a:cubicBezTo>
                    <a:pt x="1297145" y="207010"/>
                    <a:pt x="1290795" y="195580"/>
                    <a:pt x="1279365" y="187960"/>
                  </a:cubicBezTo>
                  <a:close/>
                </a:path>
              </a:pathLst>
            </a:custGeom>
            <a:solidFill>
              <a:srgbClr val="241452"/>
            </a:solidFill>
          </p:spPr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7A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B992AB1-BDA2-4EC3-9AC4-6742120E40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488" y="1579780"/>
            <a:ext cx="17355023" cy="7612192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>
            <a:off x="16669821" y="1212365"/>
            <a:ext cx="589479" cy="195074"/>
            <a:chOff x="0" y="0"/>
            <a:chExt cx="1297145" cy="429260"/>
          </a:xfrm>
        </p:grpSpPr>
        <p:sp>
          <p:nvSpPr>
            <p:cNvPr id="3" name="Freeform 3"/>
            <p:cNvSpPr/>
            <p:nvPr/>
          </p:nvSpPr>
          <p:spPr>
            <a:xfrm>
              <a:off x="0" y="-5080"/>
              <a:ext cx="1297145" cy="434340"/>
            </a:xfrm>
            <a:custGeom>
              <a:avLst/>
              <a:gdLst/>
              <a:ahLst/>
              <a:cxnLst/>
              <a:rect l="l" t="t" r="r" b="b"/>
              <a:pathLst>
                <a:path w="1297145" h="434340">
                  <a:moveTo>
                    <a:pt x="1279365" y="187960"/>
                  </a:moveTo>
                  <a:lnTo>
                    <a:pt x="1017745" y="11430"/>
                  </a:lnTo>
                  <a:cubicBezTo>
                    <a:pt x="999965" y="0"/>
                    <a:pt x="977105" y="3810"/>
                    <a:pt x="964405" y="21590"/>
                  </a:cubicBezTo>
                  <a:cubicBezTo>
                    <a:pt x="952975" y="39370"/>
                    <a:pt x="956785" y="62230"/>
                    <a:pt x="974565" y="74930"/>
                  </a:cubicBezTo>
                  <a:lnTo>
                    <a:pt x="1133315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1133315" y="257810"/>
                  </a:lnTo>
                  <a:lnTo>
                    <a:pt x="974565" y="364490"/>
                  </a:lnTo>
                  <a:cubicBezTo>
                    <a:pt x="956785" y="375920"/>
                    <a:pt x="952975" y="400050"/>
                    <a:pt x="964405" y="417830"/>
                  </a:cubicBezTo>
                  <a:cubicBezTo>
                    <a:pt x="972025" y="429260"/>
                    <a:pt x="983455" y="434340"/>
                    <a:pt x="996155" y="434340"/>
                  </a:cubicBezTo>
                  <a:cubicBezTo>
                    <a:pt x="1003775" y="434340"/>
                    <a:pt x="1011395" y="431800"/>
                    <a:pt x="1017745" y="427990"/>
                  </a:cubicBezTo>
                  <a:lnTo>
                    <a:pt x="1280635" y="251460"/>
                  </a:lnTo>
                  <a:cubicBezTo>
                    <a:pt x="1290795" y="243840"/>
                    <a:pt x="1297145" y="232410"/>
                    <a:pt x="1297145" y="219710"/>
                  </a:cubicBezTo>
                  <a:cubicBezTo>
                    <a:pt x="1297145" y="207010"/>
                    <a:pt x="1290795" y="195580"/>
                    <a:pt x="1279365" y="187960"/>
                  </a:cubicBezTo>
                  <a:close/>
                </a:path>
              </a:pathLst>
            </a:custGeom>
            <a:solidFill>
              <a:srgbClr val="F4F4F4"/>
            </a:solidFill>
          </p:spPr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96565" y="8347997"/>
            <a:ext cx="1839715" cy="1743129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6735600" y="8555577"/>
            <a:ext cx="1355834" cy="1272789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96565" y="1067438"/>
            <a:ext cx="1255512" cy="1068754"/>
          </a:xfrm>
          <a:prstGeom prst="rect">
            <a:avLst/>
          </a:prstGeom>
        </p:spPr>
      </p:pic>
      <p:sp>
        <p:nvSpPr>
          <p:cNvPr id="26" name="TextBox 8">
            <a:extLst>
              <a:ext uri="{FF2B5EF4-FFF2-40B4-BE49-F238E27FC236}">
                <a16:creationId xmlns:a16="http://schemas.microsoft.com/office/drawing/2014/main" id="{AADA8408-F844-4E78-87E4-EB2210E5ACD9}"/>
              </a:ext>
            </a:extLst>
          </p:cNvPr>
          <p:cNvSpPr txBox="1"/>
          <p:nvPr/>
        </p:nvSpPr>
        <p:spPr>
          <a:xfrm>
            <a:off x="1710115" y="146387"/>
            <a:ext cx="14075094" cy="10687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000"/>
              </a:lnSpc>
            </a:pPr>
            <a:r>
              <a:rPr lang="vi-VN" sz="6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Sơ </a:t>
            </a:r>
            <a:r>
              <a:rPr lang="vi-VN" sz="60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đồ</a:t>
            </a:r>
            <a:r>
              <a:rPr lang="vi-VN" sz="6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quan </a:t>
            </a:r>
            <a:r>
              <a:rPr lang="vi-VN" sz="60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hệ</a:t>
            </a:r>
            <a:r>
              <a:rPr lang="vi-VN" sz="6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60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giữa</a:t>
            </a:r>
            <a:r>
              <a:rPr lang="vi-VN" sz="6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60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các</a:t>
            </a:r>
            <a:r>
              <a:rPr lang="vi-VN" sz="6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60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bảng</a:t>
            </a:r>
            <a:endParaRPr lang="en-US" sz="60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7A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669821" y="1212365"/>
            <a:ext cx="589479" cy="195074"/>
            <a:chOff x="0" y="0"/>
            <a:chExt cx="1297145" cy="429260"/>
          </a:xfrm>
        </p:grpSpPr>
        <p:sp>
          <p:nvSpPr>
            <p:cNvPr id="3" name="Freeform 3"/>
            <p:cNvSpPr/>
            <p:nvPr/>
          </p:nvSpPr>
          <p:spPr>
            <a:xfrm>
              <a:off x="0" y="-5080"/>
              <a:ext cx="1297145" cy="434340"/>
            </a:xfrm>
            <a:custGeom>
              <a:avLst/>
              <a:gdLst/>
              <a:ahLst/>
              <a:cxnLst/>
              <a:rect l="l" t="t" r="r" b="b"/>
              <a:pathLst>
                <a:path w="1297145" h="434340">
                  <a:moveTo>
                    <a:pt x="1279365" y="187960"/>
                  </a:moveTo>
                  <a:lnTo>
                    <a:pt x="1017745" y="11430"/>
                  </a:lnTo>
                  <a:cubicBezTo>
                    <a:pt x="999965" y="0"/>
                    <a:pt x="977105" y="3810"/>
                    <a:pt x="964405" y="21590"/>
                  </a:cubicBezTo>
                  <a:cubicBezTo>
                    <a:pt x="952975" y="39370"/>
                    <a:pt x="956785" y="62230"/>
                    <a:pt x="974565" y="74930"/>
                  </a:cubicBezTo>
                  <a:lnTo>
                    <a:pt x="1133315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1133315" y="257810"/>
                  </a:lnTo>
                  <a:lnTo>
                    <a:pt x="974565" y="364490"/>
                  </a:lnTo>
                  <a:cubicBezTo>
                    <a:pt x="956785" y="375920"/>
                    <a:pt x="952975" y="400050"/>
                    <a:pt x="964405" y="417830"/>
                  </a:cubicBezTo>
                  <a:cubicBezTo>
                    <a:pt x="972025" y="429260"/>
                    <a:pt x="983455" y="434340"/>
                    <a:pt x="996155" y="434340"/>
                  </a:cubicBezTo>
                  <a:cubicBezTo>
                    <a:pt x="1003775" y="434340"/>
                    <a:pt x="1011395" y="431800"/>
                    <a:pt x="1017745" y="427990"/>
                  </a:cubicBezTo>
                  <a:lnTo>
                    <a:pt x="1280635" y="251460"/>
                  </a:lnTo>
                  <a:cubicBezTo>
                    <a:pt x="1290795" y="243840"/>
                    <a:pt x="1297145" y="232410"/>
                    <a:pt x="1297145" y="219710"/>
                  </a:cubicBezTo>
                  <a:cubicBezTo>
                    <a:pt x="1297145" y="207010"/>
                    <a:pt x="1290795" y="195580"/>
                    <a:pt x="1279365" y="187960"/>
                  </a:cubicBezTo>
                  <a:close/>
                </a:path>
              </a:pathLst>
            </a:custGeom>
            <a:solidFill>
              <a:srgbClr val="F4F4F4"/>
            </a:solidFill>
          </p:spPr>
        </p:sp>
      </p:grpSp>
      <p:sp>
        <p:nvSpPr>
          <p:cNvPr id="26" name="TextBox 8">
            <a:extLst>
              <a:ext uri="{FF2B5EF4-FFF2-40B4-BE49-F238E27FC236}">
                <a16:creationId xmlns:a16="http://schemas.microsoft.com/office/drawing/2014/main" id="{AADA8408-F844-4E78-87E4-EB2210E5ACD9}"/>
              </a:ext>
            </a:extLst>
          </p:cNvPr>
          <p:cNvSpPr txBox="1"/>
          <p:nvPr/>
        </p:nvSpPr>
        <p:spPr>
          <a:xfrm>
            <a:off x="1710115" y="146387"/>
            <a:ext cx="14075094" cy="10687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Phân công </a:t>
            </a:r>
            <a:r>
              <a:rPr kumimoji="0" lang="vi-VN" sz="6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công</a:t>
            </a:r>
            <a:r>
              <a:rPr kumimoji="0" lang="vi-VN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0" lang="vi-VN" sz="6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việc</a:t>
            </a:r>
            <a:endParaRPr kumimoji="0" lang="en-US" sz="6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B2D3EDF-F36E-4AA9-8C40-82EA25B598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1892134"/>
              </p:ext>
            </p:extLst>
          </p:nvPr>
        </p:nvGraphicFramePr>
        <p:xfrm>
          <a:off x="2859456" y="1943100"/>
          <a:ext cx="11776412" cy="6857034"/>
        </p:xfrm>
        <a:graphic>
          <a:graphicData uri="http://schemas.openxmlformats.org/drawingml/2006/table">
            <a:tbl>
              <a:tblPr firstRow="1" firstCol="1" bandRow="1">
                <a:tableStyleId>{00A15C55-8517-42AA-B614-E9B94910E393}</a:tableStyleId>
              </a:tblPr>
              <a:tblGrid>
                <a:gridCol w="3686181">
                  <a:extLst>
                    <a:ext uri="{9D8B030D-6E8A-4147-A177-3AD203B41FA5}">
                      <a16:colId xmlns:a16="http://schemas.microsoft.com/office/drawing/2014/main" val="2862257651"/>
                    </a:ext>
                  </a:extLst>
                </a:gridCol>
                <a:gridCol w="2951574">
                  <a:extLst>
                    <a:ext uri="{9D8B030D-6E8A-4147-A177-3AD203B41FA5}">
                      <a16:colId xmlns:a16="http://schemas.microsoft.com/office/drawing/2014/main" val="812056735"/>
                    </a:ext>
                  </a:extLst>
                </a:gridCol>
                <a:gridCol w="2208795">
                  <a:extLst>
                    <a:ext uri="{9D8B030D-6E8A-4147-A177-3AD203B41FA5}">
                      <a16:colId xmlns:a16="http://schemas.microsoft.com/office/drawing/2014/main" val="4214686356"/>
                    </a:ext>
                  </a:extLst>
                </a:gridCol>
                <a:gridCol w="2929862">
                  <a:extLst>
                    <a:ext uri="{9D8B030D-6E8A-4147-A177-3AD203B41FA5}">
                      <a16:colId xmlns:a16="http://schemas.microsoft.com/office/drawing/2014/main" val="3381355384"/>
                    </a:ext>
                  </a:extLst>
                </a:gridCol>
              </a:tblGrid>
              <a:tr h="66367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2400" b="0" dirty="0">
                        <a:effectLst/>
                        <a:latin typeface="Noto Sans" panose="020B0502040504020204" pitchFamily="34" charset="0"/>
                        <a:ea typeface="Noto Sans" panose="020B0502040504020204" pitchFamily="34" charset="0"/>
                        <a:cs typeface="Noto Sans" panose="020B0502040504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2400" b="0" dirty="0" err="1">
                          <a:effectLst/>
                        </a:rPr>
                        <a:t>Đinh</a:t>
                      </a:r>
                      <a:r>
                        <a:rPr lang="en-US" sz="2400" b="0" dirty="0">
                          <a:effectLst/>
                        </a:rPr>
                        <a:t> </a:t>
                      </a:r>
                      <a:r>
                        <a:rPr lang="en-US" sz="2400" b="0" dirty="0" err="1">
                          <a:effectLst/>
                        </a:rPr>
                        <a:t>Thị</a:t>
                      </a:r>
                      <a:r>
                        <a:rPr lang="en-US" sz="2400" b="0" dirty="0">
                          <a:effectLst/>
                        </a:rPr>
                        <a:t> </a:t>
                      </a:r>
                      <a:r>
                        <a:rPr lang="en-US" sz="2400" b="0" dirty="0" err="1">
                          <a:effectLst/>
                        </a:rPr>
                        <a:t>Ngọc</a:t>
                      </a:r>
                      <a:r>
                        <a:rPr lang="en-US" sz="2400" b="0" dirty="0">
                          <a:effectLst/>
                        </a:rPr>
                        <a:t> Anh</a:t>
                      </a:r>
                      <a:endParaRPr lang="en-US" sz="2400" b="0" dirty="0">
                        <a:effectLst/>
                        <a:latin typeface="Noto Sans" panose="020B0502040504020204" pitchFamily="34" charset="0"/>
                        <a:ea typeface="Noto Sans" panose="020B0502040504020204" pitchFamily="34" charset="0"/>
                        <a:cs typeface="Noto Sans" panose="020B0502040504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2400" b="0" dirty="0" err="1">
                          <a:effectLst/>
                        </a:rPr>
                        <a:t>Trần</a:t>
                      </a:r>
                      <a:r>
                        <a:rPr lang="en-US" sz="2400" b="0" dirty="0">
                          <a:effectLst/>
                        </a:rPr>
                        <a:t> </a:t>
                      </a:r>
                      <a:r>
                        <a:rPr lang="en-US" sz="2400" b="0" dirty="0" err="1">
                          <a:effectLst/>
                        </a:rPr>
                        <a:t>Tuấn</a:t>
                      </a:r>
                      <a:r>
                        <a:rPr lang="en-US" sz="2400" b="0" dirty="0">
                          <a:effectLst/>
                        </a:rPr>
                        <a:t> Anh</a:t>
                      </a:r>
                      <a:endParaRPr lang="en-US" sz="2400" b="0" dirty="0">
                        <a:effectLst/>
                        <a:latin typeface="Noto Sans" panose="020B0502040504020204" pitchFamily="34" charset="0"/>
                        <a:ea typeface="Noto Sans" panose="020B0502040504020204" pitchFamily="34" charset="0"/>
                        <a:cs typeface="Noto Sans" panose="020B0502040504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2400" b="0" dirty="0" err="1">
                          <a:effectLst/>
                        </a:rPr>
                        <a:t>Nguyễn</a:t>
                      </a:r>
                      <a:r>
                        <a:rPr lang="en-US" sz="2400" b="0" dirty="0">
                          <a:effectLst/>
                        </a:rPr>
                        <a:t> Lê </a:t>
                      </a:r>
                      <a:r>
                        <a:rPr lang="en-US" sz="2400" b="0" dirty="0" err="1">
                          <a:effectLst/>
                        </a:rPr>
                        <a:t>Tuấn</a:t>
                      </a:r>
                      <a:r>
                        <a:rPr lang="en-US" sz="2400" b="0" dirty="0">
                          <a:effectLst/>
                        </a:rPr>
                        <a:t> Anh</a:t>
                      </a:r>
                      <a:endParaRPr lang="en-US" sz="2400" b="0" dirty="0">
                        <a:effectLst/>
                        <a:latin typeface="Noto Sans" panose="020B0502040504020204" pitchFamily="34" charset="0"/>
                        <a:ea typeface="Noto Sans" panose="020B0502040504020204" pitchFamily="34" charset="0"/>
                        <a:cs typeface="Noto Sans" panose="020B0502040504020204" pitchFamily="34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610467096"/>
                  </a:ext>
                </a:extLst>
              </a:tr>
              <a:tr h="58294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en-US" sz="2400" b="0" dirty="0" err="1">
                          <a:effectLst/>
                        </a:rPr>
                        <a:t>Lên</a:t>
                      </a:r>
                      <a:r>
                        <a:rPr lang="en-US" sz="2400" b="0" dirty="0">
                          <a:effectLst/>
                        </a:rPr>
                        <a:t> ý </a:t>
                      </a:r>
                      <a:r>
                        <a:rPr lang="en-US" sz="2400" b="0" dirty="0" err="1">
                          <a:effectLst/>
                        </a:rPr>
                        <a:t>tưởng</a:t>
                      </a:r>
                      <a:endParaRPr lang="en-US" sz="2400" b="0" dirty="0">
                        <a:effectLst/>
                        <a:latin typeface="Noto Sans" panose="020B0502040504020204" pitchFamily="34" charset="0"/>
                        <a:ea typeface="Noto Sans" panose="020B0502040504020204" pitchFamily="34" charset="0"/>
                        <a:cs typeface="Noto Sans" panose="020B0502040504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2400" b="0">
                          <a:effectLst/>
                        </a:rPr>
                        <a:t>✔</a:t>
                      </a:r>
                      <a:endParaRPr lang="en-US" sz="2400" b="0">
                        <a:effectLst/>
                        <a:latin typeface="Noto Sans" panose="020B0502040504020204" pitchFamily="34" charset="0"/>
                        <a:ea typeface="Noto Sans" panose="020B0502040504020204" pitchFamily="34" charset="0"/>
                        <a:cs typeface="Noto Sans" panose="020B0502040504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2400" b="0" dirty="0">
                          <a:effectLst/>
                        </a:rPr>
                        <a:t>✔</a:t>
                      </a:r>
                      <a:endParaRPr lang="en-US" sz="2400" b="0" dirty="0">
                        <a:effectLst/>
                        <a:latin typeface="Noto Sans" panose="020B0502040504020204" pitchFamily="34" charset="0"/>
                        <a:ea typeface="Noto Sans" panose="020B0502040504020204" pitchFamily="34" charset="0"/>
                        <a:cs typeface="Noto Sans" panose="020B0502040504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2400" b="0">
                          <a:effectLst/>
                        </a:rPr>
                        <a:t>✔</a:t>
                      </a:r>
                      <a:endParaRPr lang="en-US" sz="2400" b="0">
                        <a:effectLst/>
                        <a:latin typeface="Noto Sans" panose="020B0502040504020204" pitchFamily="34" charset="0"/>
                        <a:ea typeface="Noto Sans" panose="020B0502040504020204" pitchFamily="34" charset="0"/>
                        <a:cs typeface="Noto Sans" panose="020B0502040504020204" pitchFamily="34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3287583675"/>
                  </a:ext>
                </a:extLst>
              </a:tr>
              <a:tr h="58294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en-US" sz="2400" b="0" dirty="0" err="1">
                          <a:effectLst/>
                        </a:rPr>
                        <a:t>Mô</a:t>
                      </a:r>
                      <a:r>
                        <a:rPr lang="en-US" sz="2400" b="0" dirty="0">
                          <a:effectLst/>
                        </a:rPr>
                        <a:t> </a:t>
                      </a:r>
                      <a:r>
                        <a:rPr lang="en-US" sz="2400" b="0" dirty="0" err="1">
                          <a:effectLst/>
                        </a:rPr>
                        <a:t>tả</a:t>
                      </a:r>
                      <a:r>
                        <a:rPr lang="en-US" sz="2400" b="0" dirty="0">
                          <a:effectLst/>
                        </a:rPr>
                        <a:t> </a:t>
                      </a:r>
                      <a:r>
                        <a:rPr lang="en-US" sz="2400" b="0" dirty="0" err="1">
                          <a:effectLst/>
                        </a:rPr>
                        <a:t>bài</a:t>
                      </a:r>
                      <a:r>
                        <a:rPr lang="en-US" sz="2400" b="0" dirty="0">
                          <a:effectLst/>
                        </a:rPr>
                        <a:t> </a:t>
                      </a:r>
                      <a:r>
                        <a:rPr lang="en-US" sz="2400" b="0" dirty="0" err="1">
                          <a:effectLst/>
                        </a:rPr>
                        <a:t>toán</a:t>
                      </a:r>
                      <a:endParaRPr lang="en-US" sz="2400" b="0" dirty="0">
                        <a:effectLst/>
                        <a:latin typeface="Noto Sans" panose="020B0502040504020204" pitchFamily="34" charset="0"/>
                        <a:ea typeface="Noto Sans" panose="020B0502040504020204" pitchFamily="34" charset="0"/>
                        <a:cs typeface="Noto Sans" panose="020B0502040504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2400" b="0">
                          <a:effectLst/>
                        </a:rPr>
                        <a:t>✔</a:t>
                      </a:r>
                      <a:endParaRPr lang="en-US" sz="2400" b="0">
                        <a:effectLst/>
                        <a:latin typeface="Noto Sans" panose="020B0502040504020204" pitchFamily="34" charset="0"/>
                        <a:ea typeface="Noto Sans" panose="020B0502040504020204" pitchFamily="34" charset="0"/>
                        <a:cs typeface="Noto Sans" panose="020B0502040504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2400" b="0">
                        <a:effectLst/>
                        <a:latin typeface="Noto Sans" panose="020B0502040504020204" pitchFamily="34" charset="0"/>
                        <a:ea typeface="Noto Sans" panose="020B0502040504020204" pitchFamily="34" charset="0"/>
                        <a:cs typeface="Noto Sans" panose="020B0502040504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2400" b="0" dirty="0">
                        <a:effectLst/>
                        <a:latin typeface="Noto Sans" panose="020B0502040504020204" pitchFamily="34" charset="0"/>
                        <a:ea typeface="Noto Sans" panose="020B0502040504020204" pitchFamily="34" charset="0"/>
                        <a:cs typeface="Noto Sans" panose="020B0502040504020204" pitchFamily="34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524557439"/>
                  </a:ext>
                </a:extLst>
              </a:tr>
              <a:tr h="58247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en-US" sz="2400" b="0">
                          <a:effectLst/>
                        </a:rPr>
                        <a:t>Thiết kế cơ</a:t>
                      </a:r>
                      <a:r>
                        <a:rPr lang="vi-VN" sz="2400" b="0">
                          <a:effectLst/>
                        </a:rPr>
                        <a:t> sở dữ liệu</a:t>
                      </a:r>
                      <a:endParaRPr lang="en-US" sz="2400" b="0">
                        <a:effectLst/>
                        <a:latin typeface="Noto Sans" panose="020B0502040504020204" pitchFamily="34" charset="0"/>
                        <a:ea typeface="Noto Sans" panose="020B0502040504020204" pitchFamily="34" charset="0"/>
                        <a:cs typeface="Noto Sans" panose="020B0502040504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2400" b="0" dirty="0">
                          <a:effectLst/>
                        </a:rPr>
                        <a:t>✔</a:t>
                      </a:r>
                      <a:endParaRPr lang="en-US" sz="2400" b="0" dirty="0">
                        <a:effectLst/>
                        <a:latin typeface="Noto Sans" panose="020B0502040504020204" pitchFamily="34" charset="0"/>
                        <a:ea typeface="Noto Sans" panose="020B0502040504020204" pitchFamily="34" charset="0"/>
                        <a:cs typeface="Noto Sans" panose="020B0502040504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2400" b="0">
                          <a:effectLst/>
                        </a:rPr>
                        <a:t>✔</a:t>
                      </a:r>
                      <a:endParaRPr lang="en-US" sz="2400" b="0">
                        <a:effectLst/>
                        <a:latin typeface="Noto Sans" panose="020B0502040504020204" pitchFamily="34" charset="0"/>
                        <a:ea typeface="Noto Sans" panose="020B0502040504020204" pitchFamily="34" charset="0"/>
                        <a:cs typeface="Noto Sans" panose="020B0502040504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2400" b="0">
                          <a:effectLst/>
                        </a:rPr>
                        <a:t>✔</a:t>
                      </a:r>
                      <a:endParaRPr lang="en-US" sz="2400" b="0">
                        <a:effectLst/>
                        <a:latin typeface="Noto Sans" panose="020B0502040504020204" pitchFamily="34" charset="0"/>
                        <a:ea typeface="Noto Sans" panose="020B0502040504020204" pitchFamily="34" charset="0"/>
                        <a:cs typeface="Noto Sans" panose="020B0502040504020204" pitchFamily="34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3513775419"/>
                  </a:ext>
                </a:extLst>
              </a:tr>
              <a:tr h="94730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en-US" sz="2400" b="0">
                          <a:effectLst/>
                        </a:rPr>
                        <a:t>Xây dựng biểu đồ ERD và lược đồ quan hệ</a:t>
                      </a:r>
                      <a:endParaRPr lang="en-US" sz="2400" b="0">
                        <a:effectLst/>
                        <a:latin typeface="Noto Sans" panose="020B0502040504020204" pitchFamily="34" charset="0"/>
                        <a:ea typeface="Noto Sans" panose="020B0502040504020204" pitchFamily="34" charset="0"/>
                        <a:cs typeface="Noto Sans" panose="020B0502040504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2400" b="0" dirty="0">
                        <a:effectLst/>
                        <a:latin typeface="Noto Sans" panose="020B0502040504020204" pitchFamily="34" charset="0"/>
                        <a:ea typeface="Noto Sans" panose="020B0502040504020204" pitchFamily="34" charset="0"/>
                        <a:cs typeface="Noto Sans" panose="020B0502040504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2400" b="0" dirty="0">
                          <a:effectLst/>
                        </a:rPr>
                        <a:t>✔</a:t>
                      </a:r>
                      <a:endParaRPr lang="en-US" sz="2400" b="0" dirty="0">
                        <a:effectLst/>
                        <a:latin typeface="Noto Sans" panose="020B0502040504020204" pitchFamily="34" charset="0"/>
                        <a:ea typeface="Noto Sans" panose="020B0502040504020204" pitchFamily="34" charset="0"/>
                        <a:cs typeface="Noto Sans" panose="020B0502040504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2400" b="0">
                        <a:effectLst/>
                        <a:latin typeface="Noto Sans" panose="020B0502040504020204" pitchFamily="34" charset="0"/>
                        <a:ea typeface="Noto Sans" panose="020B0502040504020204" pitchFamily="34" charset="0"/>
                        <a:cs typeface="Noto Sans" panose="020B0502040504020204" pitchFamily="34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46863821"/>
                  </a:ext>
                </a:extLst>
              </a:tr>
              <a:tr h="58294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en-US" sz="2400" b="0">
                          <a:effectLst/>
                        </a:rPr>
                        <a:t>Tạo Bảng</a:t>
                      </a:r>
                      <a:endParaRPr lang="en-US" sz="2400" b="0">
                        <a:effectLst/>
                        <a:latin typeface="Noto Sans" panose="020B0502040504020204" pitchFamily="34" charset="0"/>
                        <a:ea typeface="Noto Sans" panose="020B0502040504020204" pitchFamily="34" charset="0"/>
                        <a:cs typeface="Noto Sans" panose="020B0502040504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2400" b="0">
                        <a:effectLst/>
                        <a:latin typeface="Noto Sans" panose="020B0502040504020204" pitchFamily="34" charset="0"/>
                        <a:ea typeface="Noto Sans" panose="020B0502040504020204" pitchFamily="34" charset="0"/>
                        <a:cs typeface="Noto Sans" panose="020B0502040504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2400" b="0">
                          <a:effectLst/>
                        </a:rPr>
                        <a:t>✔</a:t>
                      </a:r>
                      <a:endParaRPr lang="en-US" sz="2400" b="0">
                        <a:effectLst/>
                        <a:latin typeface="Noto Sans" panose="020B0502040504020204" pitchFamily="34" charset="0"/>
                        <a:ea typeface="Noto Sans" panose="020B0502040504020204" pitchFamily="34" charset="0"/>
                        <a:cs typeface="Noto Sans" panose="020B0502040504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2400" b="0" dirty="0">
                          <a:effectLst/>
                        </a:rPr>
                        <a:t>✔</a:t>
                      </a:r>
                      <a:endParaRPr lang="en-US" sz="2400" b="0" dirty="0">
                        <a:effectLst/>
                        <a:latin typeface="Noto Sans" panose="020B0502040504020204" pitchFamily="34" charset="0"/>
                        <a:ea typeface="Noto Sans" panose="020B0502040504020204" pitchFamily="34" charset="0"/>
                        <a:cs typeface="Noto Sans" panose="020B0502040504020204" pitchFamily="34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4110968074"/>
                  </a:ext>
                </a:extLst>
              </a:tr>
              <a:tr h="58294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en-US" sz="2400" b="0">
                          <a:effectLst/>
                        </a:rPr>
                        <a:t>Tạo ràng buộc</a:t>
                      </a:r>
                      <a:endParaRPr lang="en-US" sz="2400" b="0">
                        <a:effectLst/>
                        <a:latin typeface="Noto Sans" panose="020B0502040504020204" pitchFamily="34" charset="0"/>
                        <a:ea typeface="Noto Sans" panose="020B0502040504020204" pitchFamily="34" charset="0"/>
                        <a:cs typeface="Noto Sans" panose="020B0502040504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2400" b="0">
                        <a:effectLst/>
                        <a:latin typeface="Noto Sans" panose="020B0502040504020204" pitchFamily="34" charset="0"/>
                        <a:ea typeface="Noto Sans" panose="020B0502040504020204" pitchFamily="34" charset="0"/>
                        <a:cs typeface="Noto Sans" panose="020B0502040504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2400" b="0">
                          <a:effectLst/>
                        </a:rPr>
                        <a:t>✔</a:t>
                      </a:r>
                      <a:endParaRPr lang="en-US" sz="2400" b="0">
                        <a:effectLst/>
                        <a:latin typeface="Noto Sans" panose="020B0502040504020204" pitchFamily="34" charset="0"/>
                        <a:ea typeface="Noto Sans" panose="020B0502040504020204" pitchFamily="34" charset="0"/>
                        <a:cs typeface="Noto Sans" panose="020B0502040504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2400" b="0">
                          <a:effectLst/>
                        </a:rPr>
                        <a:t>✔</a:t>
                      </a:r>
                      <a:endParaRPr lang="en-US" sz="2400" b="0">
                        <a:effectLst/>
                        <a:latin typeface="Noto Sans" panose="020B0502040504020204" pitchFamily="34" charset="0"/>
                        <a:ea typeface="Noto Sans" panose="020B0502040504020204" pitchFamily="34" charset="0"/>
                        <a:cs typeface="Noto Sans" panose="020B0502040504020204" pitchFamily="34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713299658"/>
                  </a:ext>
                </a:extLst>
              </a:tr>
              <a:tr h="58294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en-US" sz="2400" b="0">
                          <a:effectLst/>
                        </a:rPr>
                        <a:t>Thêm dữ liệu</a:t>
                      </a:r>
                      <a:endParaRPr lang="en-US" sz="2400" b="0">
                        <a:effectLst/>
                        <a:latin typeface="Noto Sans" panose="020B0502040504020204" pitchFamily="34" charset="0"/>
                        <a:ea typeface="Noto Sans" panose="020B0502040504020204" pitchFamily="34" charset="0"/>
                        <a:cs typeface="Noto Sans" panose="020B0502040504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2400" b="0">
                          <a:effectLst/>
                        </a:rPr>
                        <a:t>✔</a:t>
                      </a:r>
                      <a:endParaRPr lang="en-US" sz="2400" b="0">
                        <a:effectLst/>
                        <a:latin typeface="Noto Sans" panose="020B0502040504020204" pitchFamily="34" charset="0"/>
                        <a:ea typeface="Noto Sans" panose="020B0502040504020204" pitchFamily="34" charset="0"/>
                        <a:cs typeface="Noto Sans" panose="020B0502040504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2400" b="0">
                          <a:effectLst/>
                        </a:rPr>
                        <a:t>✔</a:t>
                      </a:r>
                      <a:endParaRPr lang="en-US" sz="2400" b="0">
                        <a:effectLst/>
                        <a:latin typeface="Noto Sans" panose="020B0502040504020204" pitchFamily="34" charset="0"/>
                        <a:ea typeface="Noto Sans" panose="020B0502040504020204" pitchFamily="34" charset="0"/>
                        <a:cs typeface="Noto Sans" panose="020B0502040504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2400" b="0">
                          <a:effectLst/>
                        </a:rPr>
                        <a:t>✔</a:t>
                      </a:r>
                      <a:endParaRPr lang="en-US" sz="2400" b="0">
                        <a:effectLst/>
                        <a:latin typeface="Noto Sans" panose="020B0502040504020204" pitchFamily="34" charset="0"/>
                        <a:ea typeface="Noto Sans" panose="020B0502040504020204" pitchFamily="34" charset="0"/>
                        <a:cs typeface="Noto Sans" panose="020B0502040504020204" pitchFamily="34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3448721632"/>
                  </a:ext>
                </a:extLst>
              </a:tr>
              <a:tr h="58294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en-US" sz="2400" b="0">
                          <a:effectLst/>
                        </a:rPr>
                        <a:t>Tạo Truy Vấn</a:t>
                      </a:r>
                      <a:endParaRPr lang="en-US" sz="2400" b="0">
                        <a:effectLst/>
                        <a:latin typeface="Noto Sans" panose="020B0502040504020204" pitchFamily="34" charset="0"/>
                        <a:ea typeface="Noto Sans" panose="020B0502040504020204" pitchFamily="34" charset="0"/>
                        <a:cs typeface="Noto Sans" panose="020B0502040504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2400" b="0">
                          <a:effectLst/>
                        </a:rPr>
                        <a:t>✔</a:t>
                      </a:r>
                      <a:endParaRPr lang="en-US" sz="2400" b="0">
                        <a:effectLst/>
                        <a:latin typeface="Noto Sans" panose="020B0502040504020204" pitchFamily="34" charset="0"/>
                        <a:ea typeface="Noto Sans" panose="020B0502040504020204" pitchFamily="34" charset="0"/>
                        <a:cs typeface="Noto Sans" panose="020B0502040504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2400" b="0">
                          <a:effectLst/>
                        </a:rPr>
                        <a:t>✔</a:t>
                      </a:r>
                      <a:endParaRPr lang="en-US" sz="2400" b="0">
                        <a:effectLst/>
                        <a:latin typeface="Noto Sans" panose="020B0502040504020204" pitchFamily="34" charset="0"/>
                        <a:ea typeface="Noto Sans" panose="020B0502040504020204" pitchFamily="34" charset="0"/>
                        <a:cs typeface="Noto Sans" panose="020B0502040504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2400" b="0">
                          <a:effectLst/>
                        </a:rPr>
                        <a:t>✔</a:t>
                      </a:r>
                      <a:endParaRPr lang="en-US" sz="2400" b="0">
                        <a:effectLst/>
                        <a:latin typeface="Noto Sans" panose="020B0502040504020204" pitchFamily="34" charset="0"/>
                        <a:ea typeface="Noto Sans" panose="020B0502040504020204" pitchFamily="34" charset="0"/>
                        <a:cs typeface="Noto Sans" panose="020B0502040504020204" pitchFamily="34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168503838"/>
                  </a:ext>
                </a:extLst>
              </a:tr>
              <a:tr h="58294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en-US" sz="2400" b="0">
                          <a:effectLst/>
                        </a:rPr>
                        <a:t>Làm báo cáo tổng kết</a:t>
                      </a:r>
                      <a:endParaRPr lang="en-US" sz="2400" b="0">
                        <a:effectLst/>
                        <a:latin typeface="Noto Sans" panose="020B0502040504020204" pitchFamily="34" charset="0"/>
                        <a:ea typeface="Noto Sans" panose="020B0502040504020204" pitchFamily="34" charset="0"/>
                        <a:cs typeface="Noto Sans" panose="020B0502040504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2400" b="0">
                          <a:effectLst/>
                        </a:rPr>
                        <a:t>✔</a:t>
                      </a:r>
                      <a:endParaRPr lang="en-US" sz="2400" b="0">
                        <a:effectLst/>
                        <a:latin typeface="Noto Sans" panose="020B0502040504020204" pitchFamily="34" charset="0"/>
                        <a:ea typeface="Noto Sans" panose="020B0502040504020204" pitchFamily="34" charset="0"/>
                        <a:cs typeface="Noto Sans" panose="020B0502040504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2400" b="0">
                        <a:effectLst/>
                        <a:latin typeface="Noto Sans" panose="020B0502040504020204" pitchFamily="34" charset="0"/>
                        <a:ea typeface="Noto Sans" panose="020B0502040504020204" pitchFamily="34" charset="0"/>
                        <a:cs typeface="Noto Sans" panose="020B0502040504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2400" b="0">
                          <a:effectLst/>
                        </a:rPr>
                        <a:t>✔</a:t>
                      </a:r>
                      <a:endParaRPr lang="en-US" sz="2400" b="0">
                        <a:effectLst/>
                        <a:latin typeface="Noto Sans" panose="020B0502040504020204" pitchFamily="34" charset="0"/>
                        <a:ea typeface="Noto Sans" panose="020B0502040504020204" pitchFamily="34" charset="0"/>
                        <a:cs typeface="Noto Sans" panose="020B0502040504020204" pitchFamily="34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28960594"/>
                  </a:ext>
                </a:extLst>
              </a:tr>
              <a:tr h="58294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en-US" sz="2400" b="0">
                          <a:effectLst/>
                        </a:rPr>
                        <a:t>Làm Slide trình bày</a:t>
                      </a:r>
                      <a:endParaRPr lang="en-US" sz="2400" b="0">
                        <a:effectLst/>
                        <a:latin typeface="Noto Sans" panose="020B0502040504020204" pitchFamily="34" charset="0"/>
                        <a:ea typeface="Noto Sans" panose="020B0502040504020204" pitchFamily="34" charset="0"/>
                        <a:cs typeface="Noto Sans" panose="020B0502040504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r>
                        <a:rPr lang="en-US" sz="2400" b="0">
                          <a:effectLst/>
                        </a:rPr>
                        <a:t>✔</a:t>
                      </a:r>
                      <a:endParaRPr lang="en-US" sz="2400" b="0">
                        <a:effectLst/>
                        <a:latin typeface="Noto Sans" panose="020B0502040504020204" pitchFamily="34" charset="0"/>
                        <a:ea typeface="Noto Sans" panose="020B0502040504020204" pitchFamily="34" charset="0"/>
                        <a:cs typeface="Noto Sans" panose="020B0502040504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2400" b="0">
                        <a:effectLst/>
                        <a:latin typeface="Noto Sans" panose="020B0502040504020204" pitchFamily="34" charset="0"/>
                        <a:ea typeface="Noto Sans" panose="020B0502040504020204" pitchFamily="34" charset="0"/>
                        <a:cs typeface="Noto Sans" panose="020B0502040504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2400" b="0" dirty="0">
                        <a:effectLst/>
                        <a:latin typeface="Noto Sans" panose="020B0502040504020204" pitchFamily="34" charset="0"/>
                        <a:ea typeface="Noto Sans" panose="020B0502040504020204" pitchFamily="34" charset="0"/>
                        <a:cs typeface="Noto Sans" panose="020B0502040504020204" pitchFamily="34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3251155458"/>
                  </a:ext>
                </a:extLst>
              </a:tr>
            </a:tbl>
          </a:graphicData>
        </a:graphic>
      </p:graphicFrame>
      <p:pic>
        <p:nvPicPr>
          <p:cNvPr id="12" name="Picture 14">
            <a:extLst>
              <a:ext uri="{FF2B5EF4-FFF2-40B4-BE49-F238E27FC236}">
                <a16:creationId xmlns:a16="http://schemas.microsoft.com/office/drawing/2014/main" id="{5049C03E-FF73-4799-A493-3DF553B9CBF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4668985" y="752467"/>
            <a:ext cx="1265733" cy="1309944"/>
          </a:xfrm>
          <a:prstGeom prst="rect">
            <a:avLst/>
          </a:prstGeom>
        </p:spPr>
      </p:pic>
      <p:pic>
        <p:nvPicPr>
          <p:cNvPr id="13" name="Picture 25">
            <a:extLst>
              <a:ext uri="{FF2B5EF4-FFF2-40B4-BE49-F238E27FC236}">
                <a16:creationId xmlns:a16="http://schemas.microsoft.com/office/drawing/2014/main" id="{57AA45F5-63B0-41CE-A972-06E2EF9E88C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5144423" y="7569085"/>
            <a:ext cx="1560855" cy="1705853"/>
          </a:xfrm>
          <a:prstGeom prst="rect">
            <a:avLst/>
          </a:prstGeom>
        </p:spPr>
      </p:pic>
      <p:pic>
        <p:nvPicPr>
          <p:cNvPr id="15" name="Picture 15">
            <a:extLst>
              <a:ext uri="{FF2B5EF4-FFF2-40B4-BE49-F238E27FC236}">
                <a16:creationId xmlns:a16="http://schemas.microsoft.com/office/drawing/2014/main" id="{410B1D86-BF4E-4619-9594-5E22C776849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910496" y="7769168"/>
            <a:ext cx="1599237" cy="1705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3793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683</TotalTime>
  <Words>412</Words>
  <Application>Microsoft Office PowerPoint</Application>
  <PresentationFormat>Custom</PresentationFormat>
  <Paragraphs>80</Paragraphs>
  <Slides>10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Calibri</vt:lpstr>
      <vt:lpstr>Cooper Hewitt</vt:lpstr>
      <vt:lpstr>Wingdings</vt:lpstr>
      <vt:lpstr>Arial</vt:lpstr>
      <vt:lpstr>Noto Sans</vt:lpstr>
      <vt:lpstr>Cooper Hewitt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Quản lý thư viện</dc:title>
  <dc:creator>PC</dc:creator>
  <cp:lastModifiedBy>Anh Ngoc</cp:lastModifiedBy>
  <cp:revision>24</cp:revision>
  <dcterms:created xsi:type="dcterms:W3CDTF">2006-08-16T00:00:00Z</dcterms:created>
  <dcterms:modified xsi:type="dcterms:W3CDTF">2022-01-20T00:29:27Z</dcterms:modified>
  <dc:identifier>DAEv6EmMiLI</dc:identifier>
</cp:coreProperties>
</file>